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304" r:id="rId3"/>
    <p:sldId id="306" r:id="rId4"/>
    <p:sldId id="307" r:id="rId5"/>
    <p:sldId id="271" r:id="rId6"/>
    <p:sldId id="266" r:id="rId7"/>
    <p:sldId id="280" r:id="rId8"/>
    <p:sldId id="310" r:id="rId9"/>
    <p:sldId id="281" r:id="rId10"/>
    <p:sldId id="282" r:id="rId11"/>
    <p:sldId id="283" r:id="rId12"/>
    <p:sldId id="284" r:id="rId13"/>
    <p:sldId id="286" r:id="rId14"/>
    <p:sldId id="287" r:id="rId15"/>
    <p:sldId id="292" r:id="rId16"/>
    <p:sldId id="293" r:id="rId17"/>
    <p:sldId id="294" r:id="rId18"/>
    <p:sldId id="296" r:id="rId19"/>
    <p:sldId id="295" r:id="rId20"/>
    <p:sldId id="301" r:id="rId21"/>
    <p:sldId id="308" r:id="rId22"/>
    <p:sldId id="278" r:id="rId23"/>
    <p:sldId id="309" r:id="rId24"/>
    <p:sldId id="262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 varScale="1">
        <p:scale>
          <a:sx n="100" d="100"/>
          <a:sy n="100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2ECCC3-2ACD-41C0-A5A8-9DE03BE974F2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C8DC93-F1DF-43FF-BECF-A7FD92325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8DC93-F1DF-43FF-BECF-A7FD92325D0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706D-848C-485C-976C-E1E848B404A9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B268-9BF5-4BA9-AD1A-2D3D7D680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859F-CB87-43EB-8BD1-79A03E8B1253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BB5E-0066-4E59-B079-AB43C659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4D7D-20D5-4B1E-AC74-7CEFE6A0CD32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EA93-DFF2-4B73-A2D2-424BFD32B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E9B8-212F-4357-A71D-85AAAB64A4AC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1F53-9849-468B-9440-EDF2EB53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7938-AC83-4837-8DDE-7982AC4F68CD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110A-7F58-4DC4-B5B4-65FE09B9D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418B-038B-45AB-8CF0-B6D632052E16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5C0B9-1F44-4338-B83C-137C0F3BC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1925A-481D-4DF4-BBE7-486DD755A3B9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936-D151-4130-9C9F-32CF9D0C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2A16-732C-4987-8044-C41AA3BB5A8F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6AB4-FCC4-46AD-864F-FECE206A8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0601-736C-49CF-AA79-F65E77B4B792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92C6-B1A2-4398-B97F-A142EE50D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068A-BBEB-4528-A824-A57E2E7BA2AE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8ADA-171F-4F3B-9416-E5F436DEB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080E-CF03-426E-8B3B-35C3310A4616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AB63-3513-4C68-81FD-67934D206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209/valenta-mog.134/0_6dd2d_9b8f2b7a_ori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28600" y="-15240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2A16A6-97B2-45E9-AFAD-2A96D7E7F7E0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09798D-B71A-47C6-890D-C1C146B68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Исторический портрет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Подготовили учащиеся 5класса МОУ СОШ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с.Свищёвки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им.П.И </a:t>
            </a:r>
            <a:r>
              <a:rPr lang="ru-RU" sz="20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Мацыгина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Белинского района ,Пензенской области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Плеханова Александра и Янина Дарья.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Руководитель проекта – Баулина Екатерина Геннадьевна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2" name="Рисунок 3" descr="i (7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167640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Исследовательская </a:t>
            </a:r>
            <a:r>
              <a:rPr lang="ru-RU" dirty="0" smtClean="0"/>
              <a:t>работа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4" descr="img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88" r="5888"/>
          <a:stretch>
            <a:fillRect/>
          </a:stretch>
        </p:blipFill>
        <p:spPr>
          <a:xfrm>
            <a:off x="1524000" y="762000"/>
            <a:ext cx="6172200" cy="4629150"/>
          </a:xfrm>
        </p:spPr>
      </p:pic>
      <p:sp>
        <p:nvSpPr>
          <p:cNvPr id="1126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+mj-lt"/>
                <a:cs typeface="Times New Roman" pitchFamily="18" charset="0"/>
              </a:rPr>
              <a:t>Мемориальный музей А.Г.Малышкина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Рисунок 4" descr="burdenko261120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9351" y="685800"/>
            <a:ext cx="6400799" cy="4800600"/>
          </a:xfrm>
        </p:spPr>
      </p:pic>
      <p:sp>
        <p:nvSpPr>
          <p:cNvPr id="1229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Музей советского нейрохирурга </a:t>
            </a:r>
          </a:p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Николая Бурденко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Рисунок 4" descr="img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85800"/>
            <a:ext cx="5486400" cy="4114800"/>
          </a:xfrm>
        </p:spPr>
      </p:pic>
      <p:sp>
        <p:nvSpPr>
          <p:cNvPr id="1331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Музей и памятник русского писателя Александра Куприна в Наровчате</a:t>
            </a:r>
          </a:p>
          <a:p>
            <a:endParaRPr lang="ru-RU" dirty="0" smtClean="0">
              <a:latin typeface="+mj-lt"/>
            </a:endParaRPr>
          </a:p>
        </p:txBody>
      </p:sp>
      <p:pic>
        <p:nvPicPr>
          <p:cNvPr id="13317" name="Рисунок 5" descr="imgFull (1).jpg"/>
          <p:cNvPicPr>
            <a:picLocks noChangeAspect="1"/>
          </p:cNvPicPr>
          <p:nvPr/>
        </p:nvPicPr>
        <p:blipFill>
          <a:blip r:embed="rId3" cstate="print"/>
          <a:srcRect l="2344" r="36719" b="-6250"/>
          <a:stretch>
            <a:fillRect/>
          </a:stretch>
        </p:blipFill>
        <p:spPr bwMode="auto">
          <a:xfrm>
            <a:off x="5715000" y="1447800"/>
            <a:ext cx="266700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Рисунок 4" descr="800px-Vsevolod_Meyerhold_Museum_in_Penz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16585" y="685800"/>
            <a:ext cx="6298653" cy="4724400"/>
          </a:xfrm>
        </p:spPr>
      </p:pic>
      <p:sp>
        <p:nvSpPr>
          <p:cNvPr id="1434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Музей-театр Всеволода Мейерхольда в Пензе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4" descr="dom_kluchevskogo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87" r="6487"/>
          <a:stretch>
            <a:fillRect/>
          </a:stretch>
        </p:blipFill>
        <p:spPr>
          <a:xfrm>
            <a:off x="1600200" y="762000"/>
            <a:ext cx="6045200" cy="4533900"/>
          </a:xfrm>
        </p:spPr>
      </p:pic>
      <p:sp>
        <p:nvSpPr>
          <p:cNvPr id="1536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Музей русского историка Василия Ключевского в Пензе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4" descr="Томбовская застав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170" r="12170"/>
          <a:stretch>
            <a:fillRect/>
          </a:stretch>
        </p:blipFill>
        <p:spPr>
          <a:xfrm>
            <a:off x="1143000" y="762000"/>
            <a:ext cx="6883400" cy="5162550"/>
          </a:xfrm>
        </p:spPr>
      </p:pic>
      <p:sp>
        <p:nvSpPr>
          <p:cNvPr id="1638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905000" y="63963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Тамбовская застава в Пензе (1972)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5" descr="25_b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685800"/>
            <a:ext cx="6604000" cy="4953000"/>
          </a:xfrm>
        </p:spPr>
      </p:pic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>
          <a:xfrm>
            <a:off x="1447800" y="5943600"/>
            <a:ext cx="6705600" cy="533400"/>
          </a:xfrm>
        </p:spPr>
        <p:txBody>
          <a:bodyPr/>
          <a:lstStyle/>
          <a:p>
            <a:r>
              <a:rPr lang="ru-RU" sz="2400" dirty="0" smtClean="0"/>
              <a:t>Модель Башенных часов «Кукушка» в Пензе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Рисунок 5" descr="Блоковский-мемориал-в-Бекетовской-рощ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762000"/>
            <a:ext cx="6477000" cy="4857750"/>
          </a:xfrm>
        </p:spPr>
      </p:pic>
      <p:sp>
        <p:nvSpPr>
          <p:cNvPr id="18436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5562600"/>
            <a:ext cx="8229600" cy="990600"/>
          </a:xfrm>
        </p:spPr>
        <p:txBody>
          <a:bodyPr/>
          <a:lstStyle/>
          <a:p>
            <a:r>
              <a:rPr lang="ru-RU" sz="2000" dirty="0" err="1" smtClean="0"/>
              <a:t>Блоковский</a:t>
            </a:r>
            <a:r>
              <a:rPr lang="ru-RU" sz="2000" dirty="0" smtClean="0"/>
              <a:t> мемориал в </a:t>
            </a:r>
            <a:r>
              <a:rPr lang="ru-RU" sz="2000" dirty="0" err="1" smtClean="0"/>
              <a:t>Бекетовской</a:t>
            </a:r>
            <a:r>
              <a:rPr lang="ru-RU" sz="2000" dirty="0" smtClean="0"/>
              <a:t> роще (статуя юного Александра Блока, барельефы Андрея Бекетова (деда поэта) и его брата Николая Бекетова на трассе Пенза-Сердобск, около села </a:t>
            </a:r>
            <a:r>
              <a:rPr lang="ru-RU" sz="2000" dirty="0" err="1" smtClean="0"/>
              <a:t>Раевка</a:t>
            </a:r>
            <a:r>
              <a:rPr lang="ru-RU" sz="2000" dirty="0" smtClean="0"/>
              <a:t>  </a:t>
            </a:r>
            <a:r>
              <a:rPr lang="ru-RU" sz="2000" dirty="0" err="1" smtClean="0"/>
              <a:t>Колышлейского</a:t>
            </a:r>
            <a:r>
              <a:rPr lang="ru-RU" sz="2000" dirty="0" smtClean="0"/>
              <a:t> района).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6" descr="бюст радищ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3013" y="0"/>
            <a:ext cx="3354387" cy="5609900"/>
          </a:xfrm>
        </p:spPr>
      </p:pic>
      <p:sp>
        <p:nvSpPr>
          <p:cNvPr id="4" name="Прямоугольник 3"/>
          <p:cNvSpPr/>
          <p:nvPr/>
        </p:nvSpPr>
        <p:spPr>
          <a:xfrm>
            <a:off x="1828800" y="5691157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Бюст писателя и философа Александра Радищева1980) в Кузнецке.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Рисунок 5" descr="намень на улице московской  в пенз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" r="27"/>
          <a:stretch>
            <a:fillRect/>
          </a:stretch>
        </p:blipFill>
        <p:spPr/>
      </p:pic>
      <p:sp>
        <p:nvSpPr>
          <p:cNvPr id="2048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6364288" cy="804862"/>
          </a:xfrm>
        </p:spPr>
        <p:txBody>
          <a:bodyPr/>
          <a:lstStyle/>
          <a:p>
            <a:pPr algn="ctr"/>
            <a:r>
              <a:rPr lang="ru-RU" sz="2000" dirty="0" smtClean="0"/>
              <a:t>Пугачевский камень на улице Московской в Пензе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276600" cy="2743200"/>
          </a:xfrm>
        </p:spPr>
        <p:txBody>
          <a:bodyPr/>
          <a:lstStyle/>
          <a:p>
            <a:r>
              <a:rPr lang="ru-RU" sz="1800" b="0" dirty="0" smtClean="0"/>
              <a:t>«В Пензе - вся история России,</a:t>
            </a:r>
            <a:br>
              <a:rPr lang="ru-RU" sz="1800" b="0" dirty="0" smtClean="0"/>
            </a:br>
            <a:r>
              <a:rPr lang="ru-RU" sz="1800" b="0" dirty="0" smtClean="0"/>
              <a:t> вся ее таинственная даль.</a:t>
            </a:r>
            <a:br>
              <a:rPr lang="ru-RU" sz="1800" b="0" dirty="0" smtClean="0"/>
            </a:br>
            <a:r>
              <a:rPr lang="ru-RU" sz="1800" b="0" dirty="0" smtClean="0"/>
              <a:t> Если тебя в Пензу пригласили, это как почетная медаль...». </a:t>
            </a:r>
            <a:br>
              <a:rPr lang="ru-RU" sz="1800" b="0" dirty="0" smtClean="0"/>
            </a:br>
            <a:r>
              <a:rPr lang="ru-RU" sz="1800" b="0" dirty="0" smtClean="0"/>
              <a:t>Эти строки поэта Евгения Евтушенко</a:t>
            </a:r>
            <a:endParaRPr lang="ru-RU" sz="1800" b="0" dirty="0"/>
          </a:p>
        </p:txBody>
      </p:sp>
      <p:pic>
        <p:nvPicPr>
          <p:cNvPr id="5" name="Содержимое 4" descr="5f5d1a3d92f6a95dd7980efaff1fc1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447" r="8944" b="7225"/>
          <a:stretch>
            <a:fillRect/>
          </a:stretch>
        </p:blipFill>
        <p:spPr>
          <a:xfrm>
            <a:off x="228600" y="3276600"/>
            <a:ext cx="3200400" cy="31418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3429000" cy="6248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Per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44500"/>
            <a:ext cx="4191000" cy="641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Содержимое 3" descr="денис давы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228600"/>
            <a:ext cx="3354388" cy="6403975"/>
          </a:xfrm>
        </p:spPr>
      </p:pic>
      <p:sp>
        <p:nvSpPr>
          <p:cNvPr id="4" name="Прямоугольник 3"/>
          <p:cNvSpPr/>
          <p:nvPr/>
        </p:nvSpPr>
        <p:spPr>
          <a:xfrm>
            <a:off x="152400" y="1905000"/>
            <a:ext cx="419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Бюст героя Отечественной войны 1812,поэта Дениса Давыдова  в Пензе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Первопоселенец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3886200" cy="641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1524000"/>
            <a:ext cx="335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Наиболее известный из этих монументов — скульптурная композиция «Первопоселенец». Этот памятник был открыт 8 сентября 1980года в день 600-летия Куликовской битвы. Сегодня он является одним из наиболее известных и узнаваемых символов г. Пензы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5604" name="Содержимое 3" descr="459px-М.Г._Мясников._Портрет_Г.В._Мяснико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50355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38800" y="1676400"/>
            <a:ext cx="312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+mj-lt"/>
              </a:rPr>
              <a:t>«Надо иметь то, чем гордиться» </a:t>
            </a:r>
          </a:p>
          <a:p>
            <a:r>
              <a:rPr lang="ru-RU" sz="2800" i="1" dirty="0" smtClean="0">
                <a:latin typeface="+mj-lt"/>
              </a:rPr>
              <a:t> Георг Мясников.</a:t>
            </a:r>
            <a:endParaRPr lang="ru-RU" sz="2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114800"/>
          </a:xfrm>
        </p:spPr>
        <p:txBody>
          <a:bodyPr/>
          <a:lstStyle/>
          <a:p>
            <a:r>
              <a:rPr lang="ru-RU" i="1" dirty="0" smtClean="0"/>
              <a:t>«Сделать удалось многое. Пенза из захудалого и малоизвестного города стала центром российской культуры, образцом для подражания. И это — главное. Могут сохранить, могут ухудшить небрежением, но основного из того, что сделано, уничтожить невозможно. Останутся музеи, памятники, обелиски. Может, кто-нибудь и когда-нибудь помянет добрым словом. Это и даёт удовлетворение»</a:t>
            </a:r>
            <a:r>
              <a:rPr lang="ru-RU" dirty="0" smtClean="0"/>
              <a:t> (запись от 26.08.1985 г)</a:t>
            </a:r>
          </a:p>
          <a:p>
            <a:r>
              <a:rPr lang="ru-RU" dirty="0" smtClean="0"/>
              <a:t>                                               Г.В.Мясников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r>
              <a:rPr lang="ru-RU" sz="2400" dirty="0" smtClean="0">
                <a:latin typeface="+mj-lt"/>
              </a:rPr>
              <a:t>«Славная история нашей Пензенской земли – это не обязательно далёкое прошлое. Георг Васильевич вписан в эту историю, потому что он помогал всей своей творческой деятельностью эту историю сделать частью души и сердца людей, которые здесь живут. Уроки </a:t>
            </a:r>
            <a:r>
              <a:rPr lang="ru-RU" sz="2400" dirty="0" err="1" smtClean="0">
                <a:latin typeface="+mj-lt"/>
              </a:rPr>
              <a:t>Мясникова</a:t>
            </a:r>
            <a:r>
              <a:rPr lang="ru-RU" sz="2400" dirty="0" smtClean="0">
                <a:latin typeface="+mj-lt"/>
              </a:rPr>
              <a:t> – это уроки, которые мы должны снова и снова повторять, если мы хотим, чтобы о Пензенской области говорили как о славном и достойном уважении крае», – отметил историк –краевед  профессор Николай </a:t>
            </a:r>
            <a:r>
              <a:rPr lang="ru-RU" sz="2400" dirty="0" err="1" smtClean="0">
                <a:latin typeface="+mj-lt"/>
              </a:rPr>
              <a:t>Инюшкин</a:t>
            </a:r>
            <a:r>
              <a:rPr lang="ru-RU" sz="2400" dirty="0" smtClean="0">
                <a:latin typeface="+mj-lt"/>
              </a:rPr>
              <a:t>.</a:t>
            </a:r>
          </a:p>
        </p:txBody>
      </p:sp>
      <p:pic>
        <p:nvPicPr>
          <p:cNvPr id="26628" name="Рисунок 3" descr="i (7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ctrTitle"/>
          </p:nvPr>
        </p:nvSpPr>
        <p:spPr>
          <a:xfrm>
            <a:off x="0" y="2130425"/>
            <a:ext cx="8991600" cy="1470025"/>
          </a:xfrm>
        </p:spPr>
        <p:txBody>
          <a:bodyPr/>
          <a:lstStyle/>
          <a:p>
            <a:r>
              <a:rPr lang="ru-RU" sz="6600" dirty="0" smtClean="0"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7652" name="Рисунок 5" descr="i (7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609600"/>
            <a:ext cx="3352800" cy="5867400"/>
          </a:xfrm>
        </p:spPr>
        <p:txBody>
          <a:bodyPr/>
          <a:lstStyle/>
          <a:p>
            <a:pPr algn="ctr"/>
            <a:r>
              <a:rPr lang="ru-RU" sz="1600" dirty="0" smtClean="0"/>
              <a:t>Настоящей гордостью Пензы и </a:t>
            </a:r>
            <a:r>
              <a:rPr lang="ru-RU" sz="1600" dirty="0" err="1" smtClean="0"/>
              <a:t>пензенцев</a:t>
            </a:r>
            <a:r>
              <a:rPr lang="ru-RU" sz="1600" dirty="0" smtClean="0"/>
              <a:t> является уникальный, единственный в мире музей – Музей одной картины </a:t>
            </a:r>
          </a:p>
          <a:p>
            <a:pPr algn="ctr"/>
            <a:r>
              <a:rPr lang="ru-RU" sz="1600" dirty="0" smtClean="0"/>
              <a:t>Открыт 12.02.1983 в Пензе на ул. Кирова в особняке 19 века.  Автор идеи и инициатор создания музея — Георг Васильевич Мясников, секретарь Пензенского обкома КПСС,   Формы работы этого музея не имеют аналогов ни среди других музеев России, ни за рубежом. Журнал «</a:t>
            </a:r>
            <a:r>
              <a:rPr lang="ru-RU" sz="1600" dirty="0" err="1" smtClean="0"/>
              <a:t>Форбс</a:t>
            </a:r>
            <a:r>
              <a:rPr lang="ru-RU" sz="1600" dirty="0" smtClean="0"/>
              <a:t>» опубликовал список из 6-ти уникальных музеев мира, Музей одной картины в этом списке находится на третьем месте, в ряду таких мировых музейных жемчужин как Музей Туринской плащаницы в Милане, Музей колокола Свободы в Филадельфии, Музей Луны на спутнике Земли и Музей корабля в Швеции.</a:t>
            </a:r>
            <a:endParaRPr lang="ru-RU" sz="1600" dirty="0"/>
          </a:p>
        </p:txBody>
      </p:sp>
      <p:pic>
        <p:nvPicPr>
          <p:cNvPr id="5" name="Рисунок 5" descr="800px-Memorial_dos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1"/>
            <a:ext cx="3734485" cy="259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85267-v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2542" y="2895600"/>
            <a:ext cx="574145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3581400" cy="1600200"/>
          </a:xfrm>
        </p:spPr>
        <p:txBody>
          <a:bodyPr/>
          <a:lstStyle/>
          <a:p>
            <a:pPr algn="ctr"/>
            <a:r>
              <a:rPr lang="ru-RU" dirty="0" smtClean="0"/>
              <a:t>Нас очень заинтересовала личность </a:t>
            </a:r>
            <a:r>
              <a:rPr lang="ru-RU" dirty="0" err="1" smtClean="0"/>
              <a:t>Г.В.Мясникова</a:t>
            </a:r>
            <a:r>
              <a:rPr lang="ru-RU" dirty="0" smtClean="0"/>
              <a:t>. Каков его вклад в развитие Пензенской области?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10000" cy="51943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600" dirty="0" smtClean="0"/>
              <a:t>Уроженец </a:t>
            </a:r>
            <a:r>
              <a:rPr lang="ru-RU" sz="1600" dirty="0" err="1" smtClean="0"/>
              <a:t>Вадинского</a:t>
            </a:r>
            <a:r>
              <a:rPr lang="ru-RU" sz="1600" dirty="0" smtClean="0"/>
              <a:t> района Пензенской области, он в военные и послевоенные годы работал в Московской области, где его избрали секретарем обкома ВЛКСМ. Затем — ЦК КПСС и направление на руководящую работу в Пензенскую область. Георг Васильевич и своим мощным интеллектом, и манерой держаться на людях, и многими другими качествами не вписывался в общепринятый облик партийного работника..</a:t>
            </a:r>
          </a:p>
          <a:p>
            <a:r>
              <a:rPr lang="ru-RU" sz="1600" b="1" dirty="0" smtClean="0"/>
              <a:t>Помимо прочего он </a:t>
            </a:r>
            <a:r>
              <a:rPr lang="ru-RU" sz="1600" b="1" dirty="0" err="1" smtClean="0"/>
              <a:t>по-сыновьи</a:t>
            </a:r>
            <a:r>
              <a:rPr lang="ru-RU" sz="1600" b="1" dirty="0" smtClean="0"/>
              <a:t> любил родной край и делал все возможное и даже невозможное для сохранения исторических, культурных и литературных памятников.</a:t>
            </a:r>
            <a:endParaRPr lang="ru-RU" sz="1600" b="1" dirty="0"/>
          </a:p>
        </p:txBody>
      </p:sp>
      <p:pic>
        <p:nvPicPr>
          <p:cNvPr id="5" name="Содержимое 3" descr="459px-М.Г._Мясников._Портрет_Г.В._Мясник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52400"/>
            <a:ext cx="4724400" cy="6165393"/>
          </a:xfrm>
        </p:spPr>
      </p:pic>
      <p:sp>
        <p:nvSpPr>
          <p:cNvPr id="6" name="Прямоугольник 5"/>
          <p:cNvSpPr/>
          <p:nvPr/>
        </p:nvSpPr>
        <p:spPr>
          <a:xfrm>
            <a:off x="3682076" y="5460326"/>
            <a:ext cx="4699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Мясников Г.В.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5123" name="Содержимое 3" descr="800px-Tarkhany_Август_2008_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81600" y="1143000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Это при нем второе дыхание в своем развитии получили мемориальный заповедник и музей «Тарханы», которые затем стали местом проведения ежегодных </a:t>
            </a:r>
            <a:r>
              <a:rPr lang="ru-RU" dirty="0" err="1" smtClean="0">
                <a:latin typeface="+mj-lt"/>
              </a:rPr>
              <a:t>Лермонтовских</a:t>
            </a:r>
            <a:r>
              <a:rPr lang="ru-RU" dirty="0" smtClean="0">
                <a:latin typeface="+mj-lt"/>
              </a:rPr>
              <a:t> поэтических праздников.</a:t>
            </a:r>
            <a:endParaRPr lang="ru-RU" dirty="0">
              <a:latin typeface="+mj-lt"/>
            </a:endParaRPr>
          </a:p>
        </p:txBody>
      </p:sp>
      <p:pic>
        <p:nvPicPr>
          <p:cNvPr id="6" name="Рисунок 3" descr="Untitled_Panoram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219200"/>
            <a:ext cx="4572000" cy="412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В 1974 Мясников добился переноса в «Тарханы» из села </a:t>
            </a:r>
            <a:r>
              <a:rPr lang="ru-RU" dirty="0" err="1" smtClean="0">
                <a:latin typeface="+mj-lt"/>
              </a:rPr>
              <a:t>Шипово</a:t>
            </a:r>
            <a:r>
              <a:rPr lang="ru-RU" dirty="0" smtClean="0">
                <a:latin typeface="+mj-lt"/>
              </a:rPr>
              <a:t> Липецкой области праха отца поэта — Юрия Петровича Лермонтова. Мясников лично курировал процесс создания памятника Михаилу Лермонтову в Тарханах. Второй секретарь обкома убедил скульптора создать образ поэта не в военной форме, а в гражданской одежде (Лермонтова часто изображали поручиком и Мясников считал, что «погоны душат поэта»). Памятник в Тарханах работы Олега </a:t>
            </a:r>
            <a:r>
              <a:rPr lang="ru-RU" dirty="0" err="1" smtClean="0">
                <a:latin typeface="+mj-lt"/>
              </a:rPr>
              <a:t>Комова</a:t>
            </a:r>
            <a:r>
              <a:rPr lang="ru-RU" dirty="0" smtClean="0">
                <a:latin typeface="+mj-lt"/>
              </a:rPr>
              <a:t> был открыт 9июня 1985 и считается одним из лучших памятников Лермонтову</a:t>
            </a:r>
            <a:endParaRPr lang="ru-RU" dirty="0">
              <a:latin typeface="+mj-lt"/>
            </a:endParaRPr>
          </a:p>
        </p:txBody>
      </p:sp>
      <p:pic>
        <p:nvPicPr>
          <p:cNvPr id="8" name="Содержимое 4" descr="459px-Lerm_v_Tarhana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46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Музей-читальня И.Н. Ульянова в Пензе.</a:t>
            </a:r>
            <a:br>
              <a:rPr lang="ru-RU" smtClean="0"/>
            </a:br>
            <a:endParaRPr lang="ru-RU" smtClean="0"/>
          </a:p>
        </p:txBody>
      </p:sp>
      <p:pic>
        <p:nvPicPr>
          <p:cNvPr id="9219" name="Рисунок 6" descr="museum_uliyanov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51" r="6351"/>
          <a:stretch>
            <a:fillRect/>
          </a:stretch>
        </p:blipFill>
        <p:spPr>
          <a:xfrm>
            <a:off x="1524000" y="1752600"/>
            <a:ext cx="5715000" cy="4190999"/>
          </a:xfrm>
        </p:spPr>
      </p:pic>
      <p:sp>
        <p:nvSpPr>
          <p:cNvPr id="9220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Музей-читальня И.Н. Ульянова в Пензе.</a:t>
            </a:r>
            <a:endParaRPr lang="ru-RU" sz="2800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68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При активном участии Г.В. </a:t>
            </a:r>
            <a:r>
              <a:rPr lang="ru-RU" sz="2400" b="1" dirty="0" err="1" smtClean="0">
                <a:latin typeface="+mj-lt"/>
              </a:rPr>
              <a:t>Мясникова</a:t>
            </a:r>
            <a:r>
              <a:rPr lang="ru-RU" sz="2400" b="1" dirty="0" smtClean="0">
                <a:latin typeface="+mj-lt"/>
              </a:rPr>
              <a:t> были созданы следующие музеи в Пензе и других населённых пунктах области.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4px-Памятник_Победы_в_Пензе_обре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066800"/>
            <a:ext cx="5586559" cy="4200114"/>
          </a:xfrm>
        </p:spPr>
      </p:pic>
      <p:sp>
        <p:nvSpPr>
          <p:cNvPr id="5" name="Прямоугольник 4"/>
          <p:cNvSpPr/>
          <p:nvPr/>
        </p:nvSpPr>
        <p:spPr>
          <a:xfrm>
            <a:off x="152400" y="1371600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Мемориал воинской и трудовой Славы</a:t>
            </a:r>
            <a:r>
              <a:rPr lang="ru-RU" sz="2000" dirty="0" smtClean="0">
                <a:latin typeface="+mj-lt"/>
              </a:rPr>
              <a:t> — памятник на площади Победы в городе Пензе, посвящённый воинским и трудовым подвигам жителей и уроженцев Пензенской области в годы Великой Отечественной войны1941-1945 годов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Рисунок 2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024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+mj-lt"/>
                <a:cs typeface="Times New Roman" pitchFamily="18" charset="0"/>
              </a:rPr>
              <a:t>Музей народного творчества</a:t>
            </a:r>
          </a:p>
        </p:txBody>
      </p:sp>
      <p:pic>
        <p:nvPicPr>
          <p:cNvPr id="10245" name="Содержимое 3" descr="800px-Музей_народного_творчества_Пенз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172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405</Words>
  <Application>Microsoft Office PowerPoint</Application>
  <PresentationFormat>Экран (4:3)</PresentationFormat>
  <Paragraphs>49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Исторический портрет</vt:lpstr>
      <vt:lpstr>«В Пензе - вся история России,  вся ее таинственная даль.  Если тебя в Пензу пригласили, это как почетная медаль...».  Эти строки поэта Евгения Евтушенко</vt:lpstr>
      <vt:lpstr>Слайд 3</vt:lpstr>
      <vt:lpstr>Нас очень заинтересовала личность Г.В.Мясникова. Каков его вклад в развитие Пензенской области?</vt:lpstr>
      <vt:lpstr>Слайд 5</vt:lpstr>
      <vt:lpstr>Слайд 6</vt:lpstr>
      <vt:lpstr>Музей-читальня И.Н. Ульянова в Пензе.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Гугина</cp:lastModifiedBy>
  <cp:revision>68</cp:revision>
  <dcterms:created xsi:type="dcterms:W3CDTF">2012-07-12T06:58:29Z</dcterms:created>
  <dcterms:modified xsi:type="dcterms:W3CDTF">2021-11-26T10:43:02Z</dcterms:modified>
</cp:coreProperties>
</file>