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04" r:id="rId3"/>
    <p:sldId id="306" r:id="rId4"/>
    <p:sldId id="284" r:id="rId5"/>
    <p:sldId id="305" r:id="rId6"/>
    <p:sldId id="289" r:id="rId7"/>
    <p:sldId id="279" r:id="rId8"/>
    <p:sldId id="290" r:id="rId9"/>
    <p:sldId id="292" r:id="rId10"/>
    <p:sldId id="293" r:id="rId11"/>
    <p:sldId id="294" r:id="rId12"/>
    <p:sldId id="295" r:id="rId13"/>
    <p:sldId id="296" r:id="rId14"/>
    <p:sldId id="281" r:id="rId15"/>
    <p:sldId id="285" r:id="rId16"/>
    <p:sldId id="282" r:id="rId17"/>
    <p:sldId id="301" r:id="rId18"/>
    <p:sldId id="297" r:id="rId19"/>
    <p:sldId id="300" r:id="rId20"/>
    <p:sldId id="299" r:id="rId21"/>
    <p:sldId id="283" r:id="rId22"/>
    <p:sldId id="258" r:id="rId23"/>
    <p:sldId id="264" r:id="rId24"/>
    <p:sldId id="275" r:id="rId25"/>
    <p:sldId id="303" r:id="rId26"/>
    <p:sldId id="287" r:id="rId27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096" cy="500628"/>
          </a:xfrm>
          <a:prstGeom prst="rect">
            <a:avLst/>
          </a:prstGeom>
        </p:spPr>
        <p:txBody>
          <a:bodyPr vert="horz" lIns="89209" tIns="44604" rIns="89209" bIns="446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3114" y="0"/>
            <a:ext cx="2985096" cy="500628"/>
          </a:xfrm>
          <a:prstGeom prst="rect">
            <a:avLst/>
          </a:prstGeom>
        </p:spPr>
        <p:txBody>
          <a:bodyPr vert="horz" lIns="89209" tIns="44604" rIns="89209" bIns="44604" rtlCol="0"/>
          <a:lstStyle>
            <a:lvl1pPr algn="r">
              <a:defRPr sz="1200"/>
            </a:lvl1pPr>
          </a:lstStyle>
          <a:p>
            <a:fld id="{10FFE862-71BF-49C2-8B80-4D1F8741501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1738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09" tIns="44604" rIns="89209" bIns="4460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514" y="4760630"/>
            <a:ext cx="5512723" cy="4510317"/>
          </a:xfrm>
          <a:prstGeom prst="rect">
            <a:avLst/>
          </a:prstGeom>
        </p:spPr>
        <p:txBody>
          <a:bodyPr vert="horz" lIns="89209" tIns="44604" rIns="89209" bIns="446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9706"/>
            <a:ext cx="2985096" cy="500628"/>
          </a:xfrm>
          <a:prstGeom prst="rect">
            <a:avLst/>
          </a:prstGeom>
        </p:spPr>
        <p:txBody>
          <a:bodyPr vert="horz" lIns="89209" tIns="44604" rIns="89209" bIns="4460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3114" y="9519706"/>
            <a:ext cx="2985096" cy="500628"/>
          </a:xfrm>
          <a:prstGeom prst="rect">
            <a:avLst/>
          </a:prstGeom>
        </p:spPr>
        <p:txBody>
          <a:bodyPr vert="horz" lIns="89209" tIns="44604" rIns="89209" bIns="44604" rtlCol="0" anchor="b"/>
          <a:lstStyle>
            <a:lvl1pPr algn="r">
              <a:defRPr sz="1200"/>
            </a:lvl1pPr>
          </a:lstStyle>
          <a:p>
            <a:fld id="{F546BDC2-46CB-44EB-8708-B8A4657FC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BDC2-46CB-44EB-8708-B8A4657FC2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381"/>
            <a:ext cx="9144000" cy="6837239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381"/>
            <a:ext cx="9144000" cy="6837239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381"/>
            <a:ext cx="9144000" cy="6837239"/>
          </a:xfrm>
          <a:prstGeom prst="rect">
            <a:avLst/>
          </a:prstGeom>
        </p:spPr>
      </p:pic>
      <p:pic>
        <p:nvPicPr>
          <p:cNvPr id="8" name="Рисунок 7" descr="9 Мая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381"/>
            <a:ext cx="9144000" cy="6837239"/>
          </a:xfrm>
          <a:prstGeom prst="rect">
            <a:avLst/>
          </a:prstGeom>
        </p:spPr>
      </p:pic>
      <p:pic>
        <p:nvPicPr>
          <p:cNvPr id="8" name="Рисунок 7" descr="9 Мая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3611F-1ED0-42D6-9D0F-9D30203980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10381"/>
            <a:ext cx="9144000" cy="6837239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61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&#1091;&#1088;&#1086;&#1082;\&#1076;&#1083;&#1103;%20&#1091;&#1088;&#1086;&#1082;&#1072;\&#1052;&#1072;&#1088;&#1082;%20&#1041;&#1077;&#1088;&#1085;&#1077;&#1089;%20-%20&#1046;&#1091;&#1088;&#1072;&#1074;&#1083;&#1080;%20(minus%2011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0%D0%B1%D0%BE%D1%87%D0%B5-%D0%BA%D1%80%D0%B5%D1%81%D1%82%D1%8C%D1%8F%D0%BD%D1%81%D0%BA%D0%B0%D1%8F_%D0%9A%D1%80%D0%B0%D1%81%D0%BD%D0%B0%D1%8F_%D0%90%D1%80%D0%BC%D0%B8%D1%8F" TargetMode="External"/><Relationship Id="rId13" Type="http://schemas.openxmlformats.org/officeDocument/2006/relationships/hyperlink" Target="https://ru.wikipedia.org/wiki/99-%D1%8F_%D1%81%D1%82%D1%80%D0%B5%D0%BB%D0%BA%D0%BE%D0%B2%D0%B0%D1%8F_%D0%B4%D0%B8%D0%B2%D0%B8%D0%B7%D0%B8%D1%8F_(2-%D0%B3%D0%BE_%D1%84%D0%BE%D1%80%D0%BC%D0%B8%D1%80%D0%BE%D0%B2%D0%B0%D0%BD%D0%B8%D1%8F)" TargetMode="External"/><Relationship Id="rId18" Type="http://schemas.openxmlformats.org/officeDocument/2006/relationships/hyperlink" Target="https://ru.wikipedia.org/wiki/24_%D0%B4%D0%B5%D0%BA%D0%B0%D0%B1%D1%80%D1%8F" TargetMode="External"/><Relationship Id="rId3" Type="http://schemas.openxmlformats.org/officeDocument/2006/relationships/hyperlink" Target="https://ru.wikipedia.org/wiki/1921_%D0%B3%D0%BE%D0%B4" TargetMode="External"/><Relationship Id="rId21" Type="http://schemas.openxmlformats.org/officeDocument/2006/relationships/image" Target="../media/image24.jpeg"/><Relationship Id="rId7" Type="http://schemas.openxmlformats.org/officeDocument/2006/relationships/hyperlink" Target="https://ru.wikipedia.org/wiki/1939_%D0%B3%D0%BE%D0%B4" TargetMode="External"/><Relationship Id="rId12" Type="http://schemas.openxmlformats.org/officeDocument/2006/relationships/hyperlink" Target="https://ru.wikipedia.org/wiki/%D0%91%D0%B0%D1%82%D0%B0%D0%BB%D1%8C%D0%BE%D0%BD" TargetMode="External"/><Relationship Id="rId17" Type="http://schemas.openxmlformats.org/officeDocument/2006/relationships/hyperlink" Target="https://ru.wikipedia.org/wiki/%D0%A3%D0%BA%D1%80%D0%B0%D0%B8%D0%BD%D1%81%D0%BA%D0%B0%D1%8F_%D0%A1%D0%BE%D0%B2%D0%B5%D1%82%D1%81%D0%BA%D0%B0%D1%8F_%D0%A1%D0%BE%D1%86%D0%B8%D0%B0%D0%BB%D0%B8%D1%81%D1%82%D0%B8%D1%87%D0%B5%D1%81%D0%BA%D0%B0%D1%8F_%D0%A0%D0%B5%D1%81%D0%BF%D1%83%D0%B1%D0%BB%D0%B8%D0%BA%D0%B0" TargetMode="External"/><Relationship Id="rId2" Type="http://schemas.openxmlformats.org/officeDocument/2006/relationships/hyperlink" Target="https://ru.wikipedia.org/wiki/22_%D0%B8%D1%8E%D0%BB%D1%8F" TargetMode="External"/><Relationship Id="rId16" Type="http://schemas.openxmlformats.org/officeDocument/2006/relationships/hyperlink" Target="https://ru.wikipedia.org/wiki/%D0%96%D0%B8%D1%82%D0%BE%D0%BC%D0%B8%D1%80%D1%81%D0%BA%D0%B0%D1%8F_%D0%BE%D0%B1%D0%BB%D0%B0%D1%81%D1%82%D1%8C" TargetMode="External"/><Relationship Id="rId20" Type="http://schemas.openxmlformats.org/officeDocument/2006/relationships/hyperlink" Target="https://ru.wikipedia.org/wiki/%D0%A0%D0%B0%D0%B4%D0%BE%D0%BC%D1%8B%D1%88%D0%BB%D1%8C%D1%81%D0%BA%D0%B8%D0%B9_%D1%80%D0%B0%D0%B9%D0%BE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5%D0%BD%D0%B7%D0%B5%D0%BD%D1%81%D0%BA%D0%B0%D1%8F_%D0%BE%D0%B1%D0%BB%D0%B0%D1%81%D1%82%D1%8C" TargetMode="External"/><Relationship Id="rId11" Type="http://schemas.openxmlformats.org/officeDocument/2006/relationships/hyperlink" Target="https://ru.wikipedia.org/wiki/%D0%A1%D1%82%D0%B0%D1%80%D1%88%D0%B8%D0%B9_%D0%BB%D0%B5%D0%B9%D1%82%D0%B5%D0%BD%D0%B0%D0%BD%D1%82" TargetMode="External"/><Relationship Id="rId5" Type="http://schemas.openxmlformats.org/officeDocument/2006/relationships/hyperlink" Target="https://ru.wikipedia.org/wiki/%D0%A2%D0%B0%D0%BC%D0%B0%D0%BB%D0%B8%D0%BD%D1%81%D0%BA%D0%B8%D0%B9_%D1%80%D0%B0%D0%B9%D0%BE%D0%BD" TargetMode="External"/><Relationship Id="rId15" Type="http://schemas.openxmlformats.org/officeDocument/2006/relationships/hyperlink" Target="https://ru.wikipedia.org/wiki/1-%D0%B9_%D0%A3%D0%BA%D1%80%D0%B0%D0%B8%D0%BD%D1%81%D0%BA%D0%B8%D0%B9_%D1%84%D1%80%D0%BE%D0%BD%D1%82" TargetMode="External"/><Relationship Id="rId10" Type="http://schemas.openxmlformats.org/officeDocument/2006/relationships/hyperlink" Target="https://ru.wikipedia.org/wiki/1943_%D0%B3%D0%BE%D0%B4" TargetMode="External"/><Relationship Id="rId19" Type="http://schemas.openxmlformats.org/officeDocument/2006/relationships/hyperlink" Target="https://ru.wikipedia.org/wiki/%D0%93%D1%83%D1%82%D0%B0-%D0%97%D0%B0%D0%B1%D0%B5%D0%BB%D0%BE%D1%86%D0%BA%D0%B0%D1%8F" TargetMode="External"/><Relationship Id="rId4" Type="http://schemas.openxmlformats.org/officeDocument/2006/relationships/hyperlink" Target="https://ru.wikipedia.org/wiki/%D0%9C%D0%B0%D1%81%D0%BB%D0%BE%D0%B2%D0%BA%D0%B0_(%D0%A2%D0%B0%D0%BC%D0%B0%D0%BB%D0%B8%D0%BD%D1%81%D0%BA%D0%B8%D0%B9_%D1%80%D0%B0%D0%B9%D0%BE%D0%BD)" TargetMode="External"/><Relationship Id="rId9" Type="http://schemas.openxmlformats.org/officeDocument/2006/relationships/hyperlink" Target="https://ru.wikipedia.org/wiki/1941_%D0%B3%D0%BE%D0%B4" TargetMode="External"/><Relationship Id="rId14" Type="http://schemas.openxmlformats.org/officeDocument/2006/relationships/hyperlink" Target="https://ru.wikipedia.org/wiki/1-%D1%8F_%D0%B3%D0%B2%D0%B0%D1%80%D0%B4%D0%B5%D0%B9%D1%81%D0%BA%D0%B0%D1%8F_%D0%B0%D1%80%D0%BC%D0%B8%D1%8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91;&#1088;&#1086;&#1082;\&#1060;&#1080;&#1079;&#1082;&#1091;&#1083;&#1100;&#1090;&#1084;&#1080;&#1085;&#1091;&#1090;&#1082;&#1072;%20-%20&#1053;&#1072;%20&#1087;&#1072;&#1088;&#1072;&#1076;&#1077;_(Domino-Music.ru).mp3" TargetMode="Externa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&#1091;&#1088;&#1086;&#1082;\&#1046;&#1048;&#1042;&#1040;&#1071;%20&#1050;&#1051;&#1040;&#1057;&#1057;&#1048;&#1050;&#1040;%20&#1042;&#1067;&#1057;&#1058;\&#1080;&#1085;&#1089;&#1090;&#1088;&#1091;&#1084;&#1077;&#1085;&#1090;&#1072;&#1083;&#1100;&#1085;&#1072;&#1103;%20&#1084;&#1091;&#1079;&#1099;&#1082;&#1072;%20-%20&#1087;&#1072;&#1084;&#1103;&#1090;&#1100;%20&#1086;%20&#1087;&#1086;&#1075;&#1080;&#1073;&#1096;&#1080;&#1093;%20(goodmp3.top)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endParaRPr kumimoji="0" lang="ru-RU" sz="5400" b="1" i="0" u="none" strike="noStrike" kern="1200" cap="none" spc="50" normalizeH="0" baseline="0" noProof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196752"/>
            <a:ext cx="76723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 Дмитрий Сергеевич Рыбаков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Спасибо Всем, кто жизнь отдал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sz="1600" i="1" dirty="0" smtClean="0"/>
              <a:t>                                                                                         </a:t>
            </a:r>
            <a:r>
              <a:rPr lang="ru-RU" b="1" i="1" dirty="0" smtClean="0"/>
              <a:t>Спасибо Всем, кто жизнь отдал,</a:t>
            </a:r>
          </a:p>
          <a:p>
            <a:pPr algn="ctr"/>
            <a:r>
              <a:rPr lang="ru-RU" b="1" i="1" dirty="0" smtClean="0"/>
              <a:t>                                                                    За Русь родную, за свободу,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                   Кто страх забыл и воевал,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                Служа любимому народу.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Спасибо Вам,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   Ваш подвиг вечен,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              Пока жива моя страна,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    Вы в душах наших,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В нашем сердце,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     Героев не забудем, </a:t>
            </a:r>
            <a:endParaRPr lang="en-US" b="1" i="1" dirty="0" smtClean="0"/>
          </a:p>
          <a:p>
            <a:pPr algn="ctr"/>
            <a:r>
              <a:rPr lang="en-US" b="1" i="1" dirty="0" smtClean="0"/>
              <a:t>                                  </a:t>
            </a:r>
            <a:r>
              <a:rPr lang="ru-RU" b="1" i="1" dirty="0" smtClean="0"/>
              <a:t>Никогда!</a:t>
            </a:r>
          </a:p>
          <a:p>
            <a:pPr algn="ctr"/>
            <a:r>
              <a:rPr lang="ru-RU" sz="1600" i="1" dirty="0" smtClean="0"/>
              <a:t>                                                                                       </a:t>
            </a:r>
          </a:p>
          <a:p>
            <a:pPr algn="ctr"/>
            <a:r>
              <a:rPr lang="ru-RU" b="1" i="1" dirty="0" smtClean="0"/>
              <a:t> </a:t>
            </a:r>
            <a:br>
              <a:rPr lang="ru-RU" b="1" i="1" dirty="0" smtClean="0"/>
            </a:br>
            <a:endParaRPr lang="ru-RU" sz="1600" b="1" i="1" dirty="0" smtClean="0"/>
          </a:p>
          <a:p>
            <a:pPr algn="ctr"/>
            <a:endParaRPr lang="ru-RU" sz="1600" dirty="0"/>
          </a:p>
        </p:txBody>
      </p:sp>
      <p:pic>
        <p:nvPicPr>
          <p:cNvPr id="4" name="Марк Бернес - Журавли (minus 1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Боевой путь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Александра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Покрышкина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3"/>
            <a:ext cx="4281518" cy="464138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 июне 1941 года участвовал  в воздушном бою с пятью «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Мессершмит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 -109» около реки Прут.  Им сбит один самолет.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Осенью 1941 года назначен заместителем командира эскадрильи.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24 мая 1943 года Указом Президиума Верховного Совета СССР присвоено звание Героя Советского Союза с вручением ордена Ленина и медали «Золотая Звезда» за выполнение боевых заданий на фронте и проявленную геройство и отвагу. </a:t>
            </a:r>
          </a:p>
          <a:p>
            <a:endParaRPr lang="ru-RU" dirty="0"/>
          </a:p>
        </p:txBody>
      </p:sp>
      <p:pic>
        <p:nvPicPr>
          <p:cNvPr id="7" name="Содержимое 6" descr="http://image3.thematicnews.com/uploads/images/00/00/41/2019/08/20/b9657e6e5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3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А.И.Покрышкин</a:t>
            </a:r>
            <a:r>
              <a:rPr lang="ru-RU" dirty="0" smtClean="0">
                <a:solidFill>
                  <a:srgbClr val="C00000"/>
                </a:solidFill>
              </a:rPr>
              <a:t> - первый летчик- трижды Герой Советского Союза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600201"/>
            <a:ext cx="4618856" cy="427707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 годы войны совершил: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650  боевых вылетов,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провел 156 воздушных боев,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сбил 59 вражеских самолетов.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В  августе 1943 года  вторично присвоено звание Героя Советского Союза.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19 августа 1944 года - в третий  раз удостоен звания Героя Советского Союза, награжден  третьей  медалью «Золотая Звезда».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s://avatars.mds.yandex.net/get-zen_doc/133957/pub_5be53734d37bd400a93dd76a_5be537e7deb5ae00aca048bd/scale_12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4563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Никитович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1920-1991)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1"/>
            <a:ext cx="4400552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500" b="1" i="1" dirty="0" smtClean="0"/>
              <a:t>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Иван Никитович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родился в 1920 году на Украине в семье крестьянина.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начале 1940 года- начало службы в рядах Красной армии и осенью того же года окончил военную авиационную школу.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Провел 12 воздушных боев.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Сбил 64 самолета врага.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Ни разу его самолет не был подстрелен.</a:t>
            </a:r>
          </a:p>
          <a:p>
            <a:endParaRPr lang="ru-RU" b="1" dirty="0"/>
          </a:p>
        </p:txBody>
      </p:sp>
      <p:pic>
        <p:nvPicPr>
          <p:cNvPr id="5" name="Содержимое 4" descr="Иван Никитович Кожедуб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6309" t="4348" r="27812"/>
          <a:stretch>
            <a:fillRect/>
          </a:stretch>
        </p:blipFill>
        <p:spPr bwMode="auto">
          <a:xfrm>
            <a:off x="841973" y="1600200"/>
            <a:ext cx="32690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из самых памятных боев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285861"/>
            <a:ext cx="4686304" cy="450059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Вечером 17 апреля 1945 года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 его напарник Дмитрий Титаренко выполняли четвертый за день боевой вылет в район Берлина, обнаружив  группу из 40 немецких самолетов с подвешенными бомбами.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Наши пилоты стремились создать у противника впечатление, что в воздухе находится много советских истребителей.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Немцы подались на уловку, но скоро поняли, что сопротивляются им всего двое.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 Титаренко прикрывали друг друга в воздухе.</a:t>
            </a:r>
            <a:endParaRPr lang="ru-RU" sz="1800" b="1" dirty="0"/>
          </a:p>
        </p:txBody>
      </p:sp>
      <p:pic>
        <p:nvPicPr>
          <p:cNvPr id="5" name="Содержимое 4" descr="Иван Кожедуб в кабине истребителя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15248"/>
          <a:stretch>
            <a:fillRect/>
          </a:stretch>
        </p:blipFill>
        <p:spPr bwMode="auto">
          <a:xfrm>
            <a:off x="428596" y="1052736"/>
            <a:ext cx="2786082" cy="2947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Титоренко Дмитрий Степанови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214686"/>
            <a:ext cx="2858090" cy="309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Никитович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трижды Герой Советского Союза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268761"/>
            <a:ext cx="4614866" cy="48574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5" name="Содержимое 4" descr="https://24smi.org/public/media/resize/800x-/celebrity/2017/11/30/vnen1bxlbdm2-ivan-kozhedu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00174"/>
            <a:ext cx="6552728" cy="48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Герои моего района: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661513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1. Алексей Иванович Бородин, </a:t>
            </a:r>
          </a:p>
          <a:p>
            <a:pPr>
              <a:buNone/>
            </a:pPr>
            <a:r>
              <a:rPr lang="ru-RU" b="1" dirty="0" smtClean="0"/>
              <a:t>2. Федор Андреевич Ежков, </a:t>
            </a:r>
          </a:p>
          <a:p>
            <a:pPr>
              <a:buNone/>
            </a:pPr>
            <a:r>
              <a:rPr lang="ru-RU" b="1" dirty="0" smtClean="0"/>
              <a:t>3. Иван Сергеевич Кошелев, </a:t>
            </a:r>
          </a:p>
          <a:p>
            <a:pPr>
              <a:buNone/>
            </a:pPr>
            <a:r>
              <a:rPr lang="ru-RU" b="1" dirty="0" smtClean="0"/>
              <a:t>4. Петр Павлович </a:t>
            </a:r>
            <a:r>
              <a:rPr lang="ru-RU" b="1" dirty="0" err="1" smtClean="0"/>
              <a:t>Липачев</a:t>
            </a:r>
            <a:r>
              <a:rPr lang="ru-RU" b="1" dirty="0" smtClean="0"/>
              <a:t>, </a:t>
            </a:r>
          </a:p>
          <a:p>
            <a:pPr>
              <a:buNone/>
            </a:pPr>
            <a:r>
              <a:rPr lang="ru-RU" b="1" dirty="0" smtClean="0"/>
              <a:t>5. Иван Иванович </a:t>
            </a:r>
            <a:r>
              <a:rPr lang="ru-RU" b="1" dirty="0" err="1" smtClean="0"/>
              <a:t>Пушанин</a:t>
            </a:r>
            <a:r>
              <a:rPr lang="ru-RU" b="1" dirty="0" smtClean="0"/>
              <a:t>, </a:t>
            </a:r>
          </a:p>
          <a:p>
            <a:pPr>
              <a:buNone/>
            </a:pPr>
            <a:r>
              <a:rPr lang="ru-RU" b="1" dirty="0" smtClean="0"/>
              <a:t>6. Рим Михайлович Сазонов, </a:t>
            </a:r>
          </a:p>
          <a:p>
            <a:pPr>
              <a:buNone/>
            </a:pPr>
            <a:r>
              <a:rPr lang="ru-RU" b="1" dirty="0" smtClean="0"/>
              <a:t>7. Владимир Алексеевич </a:t>
            </a:r>
            <a:r>
              <a:rPr lang="ru-RU" b="1" dirty="0" err="1" smtClean="0"/>
              <a:t>Секин</a:t>
            </a:r>
            <a:r>
              <a:rPr lang="ru-RU" b="1" dirty="0" smtClean="0"/>
              <a:t>, </a:t>
            </a:r>
          </a:p>
          <a:p>
            <a:pPr>
              <a:buNone/>
            </a:pPr>
            <a:r>
              <a:rPr lang="ru-RU" b="1" dirty="0" smtClean="0"/>
              <a:t>8. Петр Иванович </a:t>
            </a:r>
            <a:r>
              <a:rPr lang="ru-RU" b="1" dirty="0" err="1" smtClean="0"/>
              <a:t>Мацыгин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Герой Советского Союза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Мацыгин</a:t>
            </a:r>
            <a:r>
              <a:rPr lang="ru-RU" dirty="0" smtClean="0">
                <a:solidFill>
                  <a:srgbClr val="C00000"/>
                </a:solidFill>
              </a:rPr>
              <a:t> Пётр Иванович </a:t>
            </a:r>
            <a:r>
              <a:rPr lang="ru-RU" sz="4000" dirty="0" smtClean="0">
                <a:solidFill>
                  <a:srgbClr val="C00000"/>
                </a:solidFill>
              </a:rPr>
              <a:t>(1921-1986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600201"/>
            <a:ext cx="5072098" cy="485313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300" b="1" dirty="0" smtClean="0"/>
              <a:t>  </a:t>
            </a:r>
            <a:r>
              <a:rPr lang="ru-RU" sz="1600" b="1" dirty="0" smtClean="0"/>
              <a:t>Пётр </a:t>
            </a:r>
            <a:r>
              <a:rPr lang="ru-RU" sz="1600" b="1" dirty="0" err="1" smtClean="0"/>
              <a:t>Мацыгин</a:t>
            </a:r>
            <a:r>
              <a:rPr lang="ru-RU" sz="1600" b="1" dirty="0" smtClean="0"/>
              <a:t> родился </a:t>
            </a:r>
            <a:r>
              <a:rPr lang="ru-RU" sz="1600" b="1" dirty="0" smtClean="0">
                <a:hlinkClick r:id="rId2" tooltip="22 июля"/>
              </a:rPr>
              <a:t>22 июля</a:t>
            </a:r>
            <a:r>
              <a:rPr lang="ru-RU" sz="1600" b="1" dirty="0" smtClean="0"/>
              <a:t> </a:t>
            </a:r>
            <a:r>
              <a:rPr lang="ru-RU" sz="1600" b="1" dirty="0" smtClean="0">
                <a:hlinkClick r:id="rId3" tooltip="1921 год"/>
              </a:rPr>
              <a:t>1921 года</a:t>
            </a:r>
            <a:r>
              <a:rPr lang="ru-RU" sz="1600" b="1" dirty="0" smtClean="0"/>
              <a:t> в селе </a:t>
            </a:r>
            <a:r>
              <a:rPr lang="ru-RU" sz="1600" b="1" dirty="0" err="1" smtClean="0">
                <a:hlinkClick r:id="rId4" tooltip="Масловка (Тамалинский район)"/>
              </a:rPr>
              <a:t>Масловка</a:t>
            </a:r>
            <a:r>
              <a:rPr lang="ru-RU" sz="1600" b="1" dirty="0" smtClean="0"/>
              <a:t> Белинского </a:t>
            </a:r>
            <a:r>
              <a:rPr lang="ru-RU" sz="1600" b="1" dirty="0" smtClean="0">
                <a:hlinkClick r:id="rId5" tooltip="Тамалинский район"/>
              </a:rPr>
              <a:t>района</a:t>
            </a:r>
            <a:r>
              <a:rPr lang="ru-RU" sz="1600" b="1" dirty="0" smtClean="0"/>
              <a:t> </a:t>
            </a:r>
            <a:r>
              <a:rPr lang="ru-RU" sz="1600" b="1" dirty="0" smtClean="0">
                <a:hlinkClick r:id="rId6" tooltip="Пензенская область"/>
              </a:rPr>
              <a:t>Пензенской области</a:t>
            </a:r>
            <a:r>
              <a:rPr lang="ru-RU" sz="1600" b="1" dirty="0" smtClean="0"/>
              <a:t>. Окончил десять классов школы.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 В </a:t>
            </a:r>
            <a:r>
              <a:rPr lang="ru-RU" sz="1600" b="1" dirty="0" smtClean="0">
                <a:hlinkClick r:id="rId7" tooltip="1939 год"/>
              </a:rPr>
              <a:t>1939 году</a:t>
            </a:r>
            <a:r>
              <a:rPr lang="ru-RU" sz="1600" b="1" dirty="0" smtClean="0"/>
              <a:t> </a:t>
            </a:r>
            <a:r>
              <a:rPr lang="ru-RU" sz="1600" b="1" dirty="0" err="1" smtClean="0"/>
              <a:t>Мацыгин</a:t>
            </a:r>
            <a:r>
              <a:rPr lang="ru-RU" sz="1600" b="1" dirty="0" smtClean="0"/>
              <a:t> был призван на службу в </a:t>
            </a:r>
            <a:r>
              <a:rPr lang="ru-RU" sz="1600" b="1" dirty="0" smtClean="0">
                <a:hlinkClick r:id="rId8" tooltip="Рабоче-крестьянская Красная Армия"/>
              </a:rPr>
              <a:t>Рабоче-крестьянскую Красную Армию</a:t>
            </a:r>
            <a:r>
              <a:rPr lang="ru-RU" sz="1600" b="1" dirty="0" smtClean="0"/>
              <a:t>. В </a:t>
            </a:r>
            <a:r>
              <a:rPr lang="ru-RU" sz="1600" b="1" dirty="0" smtClean="0">
                <a:hlinkClick r:id="rId9" tooltip="1941 год"/>
              </a:rPr>
              <a:t>1941 году</a:t>
            </a:r>
            <a:r>
              <a:rPr lang="ru-RU" sz="1600" b="1" dirty="0" smtClean="0"/>
              <a:t> он окончил Одесское пехотное училище. С июня того же года — на фронтах Великой Отечественной войны.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 К декабрю </a:t>
            </a:r>
            <a:r>
              <a:rPr lang="ru-RU" sz="1600" b="1" dirty="0" smtClean="0">
                <a:hlinkClick r:id="rId10" tooltip="1943 год"/>
              </a:rPr>
              <a:t>1943 года</a:t>
            </a:r>
            <a:r>
              <a:rPr lang="ru-RU" sz="1600" b="1" dirty="0" smtClean="0"/>
              <a:t> </a:t>
            </a:r>
            <a:r>
              <a:rPr lang="ru-RU" sz="1600" b="1" dirty="0" smtClean="0">
                <a:hlinkClick r:id="rId11" tooltip="Старший лейтенант"/>
              </a:rPr>
              <a:t>старший лейтенант</a:t>
            </a:r>
            <a:r>
              <a:rPr lang="ru-RU" sz="1600" b="1" dirty="0" smtClean="0"/>
              <a:t> Пётр </a:t>
            </a:r>
            <a:r>
              <a:rPr lang="ru-RU" sz="1600" b="1" dirty="0" err="1" smtClean="0"/>
              <a:t>Мацыгин</a:t>
            </a:r>
            <a:r>
              <a:rPr lang="ru-RU" sz="1600" b="1" dirty="0" smtClean="0"/>
              <a:t> командовал </a:t>
            </a:r>
            <a:r>
              <a:rPr lang="ru-RU" sz="1600" b="1" dirty="0" smtClean="0">
                <a:hlinkClick r:id="rId12" tooltip="Батальон"/>
              </a:rPr>
              <a:t>батальоном</a:t>
            </a:r>
            <a:r>
              <a:rPr lang="ru-RU" sz="1600" b="1" dirty="0" smtClean="0"/>
              <a:t> 197-го стрелкового полка </a:t>
            </a:r>
            <a:r>
              <a:rPr lang="ru-RU" sz="1600" b="1" dirty="0" smtClean="0">
                <a:hlinkClick r:id="rId13" tooltip="99-я стрелковая дивизия (2-го формирования)"/>
              </a:rPr>
              <a:t>99-й стрелковой дивизии</a:t>
            </a:r>
            <a:r>
              <a:rPr lang="ru-RU" sz="1600" b="1" dirty="0" smtClean="0"/>
              <a:t> </a:t>
            </a:r>
            <a:r>
              <a:rPr lang="ru-RU" sz="1600" b="1" dirty="0" smtClean="0">
                <a:hlinkClick r:id="rId14" tooltip="1-я гвардейская армия"/>
              </a:rPr>
              <a:t>1-й гвардейской армии</a:t>
            </a:r>
            <a:r>
              <a:rPr lang="ru-RU" sz="1600" b="1" dirty="0" smtClean="0"/>
              <a:t> </a:t>
            </a:r>
            <a:r>
              <a:rPr lang="ru-RU" sz="1600" b="1" dirty="0" smtClean="0">
                <a:hlinkClick r:id="rId15" tooltip="1-й Украинский фронт"/>
              </a:rPr>
              <a:t>1-го Украинского фронта</a:t>
            </a:r>
            <a:r>
              <a:rPr lang="ru-RU" sz="1600" b="1" dirty="0" smtClean="0"/>
              <a:t>. Отличился во время освобождения </a:t>
            </a:r>
            <a:r>
              <a:rPr lang="ru-RU" sz="1600" b="1" dirty="0" smtClean="0">
                <a:hlinkClick r:id="rId16" tooltip="Житомирская область"/>
              </a:rPr>
              <a:t>Житомирской области</a:t>
            </a:r>
            <a:r>
              <a:rPr lang="ru-RU" sz="1600" b="1" dirty="0" smtClean="0"/>
              <a:t> </a:t>
            </a:r>
            <a:r>
              <a:rPr lang="ru-RU" sz="1600" b="1" dirty="0" smtClean="0">
                <a:hlinkClick r:id="rId17" tooltip="Украинская Советская Социалистическая Республика"/>
              </a:rPr>
              <a:t>Украинской ССР</a:t>
            </a:r>
            <a:r>
              <a:rPr lang="ru-RU" sz="1600" b="1" dirty="0" smtClean="0"/>
              <a:t>. </a:t>
            </a:r>
            <a:r>
              <a:rPr lang="ru-RU" sz="1600" b="1" dirty="0" smtClean="0">
                <a:hlinkClick r:id="rId18" tooltip="24 декабря"/>
              </a:rPr>
              <a:t>24 декабря</a:t>
            </a:r>
            <a:r>
              <a:rPr lang="ru-RU" sz="1600" b="1" dirty="0" smtClean="0"/>
              <a:t> 1943 года в бою в районе села </a:t>
            </a:r>
            <a:r>
              <a:rPr lang="ru-RU" sz="1600" b="1" dirty="0" err="1" smtClean="0">
                <a:hlinkClick r:id="rId19" tooltip="Гута-Забелоцкая"/>
              </a:rPr>
              <a:t>Гута-Забелоцкая</a:t>
            </a:r>
            <a:r>
              <a:rPr lang="ru-RU" sz="1600" b="1" dirty="0" smtClean="0"/>
              <a:t> </a:t>
            </a:r>
            <a:r>
              <a:rPr lang="ru-RU" sz="1600" b="1" dirty="0" err="1" smtClean="0">
                <a:hlinkClick r:id="rId20" tooltip="Радомышльский район"/>
              </a:rPr>
              <a:t>Радомышльского</a:t>
            </a:r>
            <a:r>
              <a:rPr lang="ru-RU" sz="1600" b="1" dirty="0" smtClean="0">
                <a:hlinkClick r:id="rId20" tooltip="Радомышльский район"/>
              </a:rPr>
              <a:t> района</a:t>
            </a:r>
            <a:r>
              <a:rPr lang="ru-RU" sz="1600" b="1" dirty="0" smtClean="0"/>
              <a:t> батальон </a:t>
            </a:r>
            <a:r>
              <a:rPr lang="ru-RU" sz="1600" b="1" dirty="0" err="1" smtClean="0"/>
              <a:t>Мацыгина</a:t>
            </a:r>
            <a:r>
              <a:rPr lang="ru-RU" sz="1600" b="1" dirty="0" smtClean="0"/>
              <a:t> успешно прорвал немецкую оборону и, преследуя отступающего противника, первым ворвался в пригород Житомира, где отразил несколько контратак, продержавшись до подхода основных сил.</a:t>
            </a:r>
          </a:p>
          <a:p>
            <a:pPr algn="just"/>
            <a:endParaRPr lang="ru-RU" sz="1600" dirty="0"/>
          </a:p>
        </p:txBody>
      </p:sp>
      <p:pic>
        <p:nvPicPr>
          <p:cNvPr id="5" name="Содержимое 4" descr="Пётр Иванович Мацыгин.jpg"/>
          <p:cNvPicPr>
            <a:picLocks noGrp="1"/>
          </p:cNvPicPr>
          <p:nvPr>
            <p:ph sz="half" idx="1"/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8" y="1785926"/>
            <a:ext cx="34290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Великая Отечественная война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1"/>
            <a:ext cx="4329114" cy="4525963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 10 января 1944 года за образцовое выполнение боевых заданий командования и проявленные при этом отвагу и геройство капитану Петру Ивановичу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Мацыгину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было присвоено звание Героя Советского Союза.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 сентября 1944 года майор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Мацыгин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служил в тылу командиром батальона 23 запасной стрелковой дивизии. В этом же году он окончил ускоренные курсы при Военной Академии в Москве.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 августа 1945 года — старший инспектор всевобуча Тюменского областного военного комиссариата.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 1946 года майор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Мацыгин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 запасе.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1975-ом году приказом Министра обороны ему было присвоено звание подполковника.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534972"/>
            <a:ext cx="3168352" cy="427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воспоминаний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сына Валерия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Мацыгина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59216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Отец был жизнелюбивым. Денег не считал, крохобором не был, геройством не кичился. Когда застолье собиралось, петь любил- и русские , и украинские песни. Слог был у него хороший, со всеми мог общий язык найти, рассказывал интересно. А о войне не любил вспоминать. Помню, однажды мы поехали на рыбалку, увидели танковые учения- вот тогда он мне про танковую атаку рассказал…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Умер отец в одночасье, 20 января 1986, - вспоминает Валерий Петрович, - пенсию получил, сел в машину и … сердце остановилось. Хорошо хоть автомобиль не успел завести, беды какой не случилось… Было ему всего 64 года. Похоронен  на городском кладбище г. Бийска…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 Пензе, на малой родине, не бывал никогда, думал, что все родные погибли… Когда в г. Белинском поставили бюст, то нас разыскали следопыты,  мы с матерью туда ездили. Оказалось, что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Масловке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жила двоюродная сестра отца. Её уже тоже нет давно… </a:t>
            </a:r>
          </a:p>
          <a:p>
            <a:pPr algn="r">
              <a:buNone/>
            </a:pPr>
            <a:endParaRPr lang="ru-RU" sz="2400" b="1" i="1" dirty="0" smtClean="0"/>
          </a:p>
          <a:p>
            <a:pPr algn="r">
              <a:buNone/>
            </a:pPr>
            <a:r>
              <a:rPr lang="ru-RU" sz="2400" b="1" i="1" dirty="0" smtClean="0"/>
              <a:t>(Материал  </a:t>
            </a:r>
          </a:p>
          <a:p>
            <a:pPr algn="r">
              <a:buNone/>
            </a:pPr>
            <a:r>
              <a:rPr lang="ru-RU" sz="2400" b="1" i="1" dirty="0" smtClean="0"/>
              <a:t>предоставлен журналисткой </a:t>
            </a:r>
          </a:p>
          <a:p>
            <a:pPr algn="r">
              <a:buNone/>
            </a:pPr>
            <a:r>
              <a:rPr lang="ru-RU" sz="2400" b="1" i="1" dirty="0" smtClean="0"/>
              <a:t>Алтайского края   Светланой </a:t>
            </a:r>
            <a:r>
              <a:rPr lang="ru-RU" sz="2400" b="1" i="1" dirty="0" err="1" smtClean="0"/>
              <a:t>Тирской</a:t>
            </a:r>
            <a:r>
              <a:rPr lang="ru-RU" sz="2400" b="1" i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Из воспоминаний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внука Дмитрия </a:t>
            </a:r>
            <a:r>
              <a:rPr lang="ru-RU" b="1" dirty="0" err="1" smtClean="0">
                <a:solidFill>
                  <a:srgbClr val="C00000"/>
                </a:solidFill>
              </a:rPr>
              <a:t>Мацыгина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3122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Когда дед умер, мне было 14 лет, -сказал Дмитрий. –Я его помню, но не очень хорошо. Помню, как я, двоюродный брат и сестра с родителями приходили к деду и бабушке в гости на праздники… Особенно врезалось в память, как в один из Дней Победы я, девятилетний, проходил  на параде во главе колонны 11-ой школы мимо Вечного огня и трибуны. На той трибуне стояли почётные граждане Бийска, среди них - мой дед. Мы, школьники, были в гимнастёрках. Проходя мимо  трибуны, отдали честь тем, кто там стоял. А дед отдал честь нам…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Это фото от 9 мая 1965 года. На обратной стороне его подпись и мне адресованная запись моей бабушки.     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v"/>
            </a:pPr>
            <a:endParaRPr lang="ru-RU" sz="1400" b="1" i="1" dirty="0" smtClean="0"/>
          </a:p>
          <a:p>
            <a:pPr algn="r">
              <a:buNone/>
            </a:pPr>
            <a:r>
              <a:rPr lang="ru-RU" sz="1400" b="1" i="1" dirty="0" smtClean="0"/>
              <a:t>                  (Материал из  электронной переписки  </a:t>
            </a:r>
          </a:p>
          <a:p>
            <a:pPr algn="r">
              <a:buNone/>
            </a:pPr>
            <a:r>
              <a:rPr lang="ru-RU" sz="1400" b="1" i="1" dirty="0" smtClean="0"/>
              <a:t>предоставлен журналисткой Алтайского края   </a:t>
            </a:r>
          </a:p>
          <a:p>
            <a:pPr algn="r">
              <a:buNone/>
            </a:pPr>
            <a:r>
              <a:rPr lang="ru-RU" sz="1400" b="1" i="1" dirty="0" smtClean="0"/>
              <a:t>Светланой </a:t>
            </a:r>
            <a:r>
              <a:rPr lang="ru-RU" sz="1400" b="1" i="1" dirty="0" err="1" smtClean="0"/>
              <a:t>Тирской</a:t>
            </a:r>
            <a:r>
              <a:rPr lang="ru-RU" sz="1400" b="1" i="1" dirty="0" smtClean="0"/>
              <a:t>)</a:t>
            </a:r>
          </a:p>
          <a:p>
            <a:pPr algn="r">
              <a:buFont typeface="Wingdings" pitchFamily="2" charset="2"/>
              <a:buChar char="v"/>
            </a:pPr>
            <a:endParaRPr lang="ru-RU" sz="1400" dirty="0" smtClean="0"/>
          </a:p>
          <a:p>
            <a:pPr>
              <a:buFont typeface="Wingdings" pitchFamily="2" charset="2"/>
              <a:buChar char="v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Защита мини-проектов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428736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группа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«Герои моей страны»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группа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«Герой моего района»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группа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«Герои моей семьи»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аталья\Desktop\проект класса по мацыгину\penza_belinskii_pamytni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1268"/>
          <a:stretch>
            <a:fillRect/>
          </a:stretch>
        </p:blipFill>
        <p:spPr bwMode="auto">
          <a:xfrm>
            <a:off x="4643438" y="3929066"/>
            <a:ext cx="4038600" cy="238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10" descr="https://i.mycdn.me/i?r=AyH4iRPQ2q0otWIFepML2LxRWpjhjAkXav2nCbQWUVDymQ"/>
          <p:cNvPicPr>
            <a:picLocks/>
          </p:cNvPicPr>
          <p:nvPr/>
        </p:nvPicPr>
        <p:blipFill>
          <a:blip r:embed="rId3" cstate="print"/>
          <a:srcRect l="5302" t="23095" r="8090" b="12804"/>
          <a:stretch>
            <a:fillRect/>
          </a:stretch>
        </p:blipFill>
        <p:spPr bwMode="auto">
          <a:xfrm>
            <a:off x="3995936" y="476672"/>
            <a:ext cx="453650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836712"/>
            <a:ext cx="3143272" cy="464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Физкультминутка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Физкультминутка - На параде_(Domino-Music.ru)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3645024"/>
            <a:ext cx="304800" cy="304800"/>
          </a:xfrm>
          <a:prstGeom prst="rect">
            <a:avLst/>
          </a:prstGeom>
        </p:spPr>
      </p:pic>
      <p:pic>
        <p:nvPicPr>
          <p:cNvPr id="6" name="Содержимое 5" descr="https://avatars.mds.yandex.net/get-pdb/1620281/5b0c3864-2bdf-46d0-92e6-53e55a3965a2/s1200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00808"/>
            <a:ext cx="4038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298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Пупков Николай Филиппович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(1921-1983)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00429" y="1000109"/>
            <a:ext cx="5357851" cy="51260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Пупков Николай Филиппович родился  19 декабря 1921 года в селе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Родно-Бондовка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Свищёвского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района Пензенской области в крестьянской семье.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1940 году был призван на службу в Красную Армию.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Война застала его в Белоруссии, под Минском.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июне 1943 года был назначен политруком. 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Награжден медалью «За  отвагу».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конце 1945 года вернулся  в родное село. </a:t>
            </a:r>
          </a:p>
          <a:p>
            <a:pPr>
              <a:buNone/>
            </a:pPr>
            <a:endParaRPr lang="ru-RU" sz="1500" b="1" dirty="0"/>
          </a:p>
        </p:txBody>
      </p:sp>
      <p:pic>
        <p:nvPicPr>
          <p:cNvPr id="8" name="Рисунок 7" descr="C:\Users\ГАЛИНА\AppData\Local\Microsoft\Windows\Temporary Internet Files\Content.Word\20200119_213140.jpg"/>
          <p:cNvPicPr/>
          <p:nvPr/>
        </p:nvPicPr>
        <p:blipFill>
          <a:blip r:embed="rId2" cstate="print"/>
          <a:srcRect l="12186" t="6624" b="5556"/>
          <a:stretch>
            <a:fillRect/>
          </a:stretch>
        </p:blipFill>
        <p:spPr bwMode="auto">
          <a:xfrm rot="5400000">
            <a:off x="35496" y="2132856"/>
            <a:ext cx="36724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9may-priz.ru/images/nagrada-vov/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2307421" y="4525997"/>
            <a:ext cx="1008111" cy="1522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Жаворонков Григорий Иванович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(1900-1941)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4" descr="F:\20200203_103534.jpg"/>
          <p:cNvPicPr>
            <a:picLocks/>
          </p:cNvPicPr>
          <p:nvPr/>
        </p:nvPicPr>
        <p:blipFill>
          <a:blip r:embed="rId2" cstate="print">
            <a:grayscl/>
          </a:blip>
          <a:srcRect l="25815" t="4274" r="32015"/>
          <a:stretch>
            <a:fillRect/>
          </a:stretch>
        </p:blipFill>
        <p:spPr bwMode="auto">
          <a:xfrm>
            <a:off x="457200" y="1604043"/>
            <a:ext cx="3538538" cy="412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00562" y="1628800"/>
            <a:ext cx="435771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Григорий Иванович Жаворонков  родился  21 марта 1900 года  в деревне   Владимировка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Козяевка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Свищёвского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Пензенской области в крестьянской семье. </a:t>
            </a:r>
          </a:p>
          <a:p>
            <a:pPr lvl="0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войны работал в колхозе разнорабочим.</a:t>
            </a:r>
          </a:p>
          <a:p>
            <a:pPr lvl="0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августе 1941 года был призван на фронт.  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ноябре 1941 года пропал без вести.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Фомин Александр Петровичев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(1916-1989)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F:\20200203_10365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9546" t="29630" r="26563" b="25356"/>
          <a:stretch>
            <a:fillRect/>
          </a:stretch>
        </p:blipFill>
        <p:spPr bwMode="auto">
          <a:xfrm>
            <a:off x="457200" y="1628800"/>
            <a:ext cx="3328982" cy="365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857620" y="1600201"/>
            <a:ext cx="5000660" cy="452596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Александр Петрович Фомин родился 02 февраля 1916 года в   селе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Крыловка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Каменского района в крестьянской семье.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 мае 1934 года был призван на службу в Красную армию.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 феврале 1942 года ушёл на фронт.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Награжден  орденом «Красной звезды».  </a:t>
            </a:r>
          </a:p>
          <a:p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ds03.infourok.ru/uploads/ex/04e6/00039add-641ae159/4/img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836712"/>
            <a:ext cx="784887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53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300" b="1" dirty="0" smtClean="0">
                <a:solidFill>
                  <a:srgbClr val="C00000"/>
                </a:solidFill>
              </a:rPr>
              <a:t>Большое спасибо за внимание!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ru-RU" sz="3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«Они защищали Родину»</a:t>
            </a:r>
            <a:endParaRPr lang="ru-RU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урока:  </a:t>
            </a:r>
            <a:r>
              <a:rPr lang="ru-RU" i="1" dirty="0" smtClean="0"/>
              <a:t>узнаем о героях Великой Отечественной войны, что помогло им одержать победу над врагом;</a:t>
            </a:r>
          </a:p>
          <a:p>
            <a:pPr>
              <a:buNone/>
            </a:pPr>
            <a:r>
              <a:rPr lang="ru-RU" i="1" dirty="0" smtClean="0"/>
              <a:t>     защищать свои мини-проекты, учиться слушать, делать выводы.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Герои моей страны: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Георгий Константинович Жуков,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Александр Иванович </a:t>
            </a:r>
            <a:r>
              <a:rPr lang="ru-RU" b="1" i="1" dirty="0" err="1" smtClean="0">
                <a:solidFill>
                  <a:srgbClr val="C00000"/>
                </a:solidFill>
              </a:rPr>
              <a:t>Покрышкин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Иван Никитович </a:t>
            </a:r>
            <a:r>
              <a:rPr lang="ru-RU" b="1" i="1" dirty="0" err="1" smtClean="0">
                <a:solidFill>
                  <a:srgbClr val="C00000"/>
                </a:solidFill>
              </a:rPr>
              <a:t>Кожедуб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426" y="2996953"/>
            <a:ext cx="295973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avatars.mds.yandex.net/get-zen_doc/133957/pub_5be53734d37bd400a93dd76a_5be537e7deb5ae00aca048bd/scale_1200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2448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s://24smi.org/public/media/resize/800x-/celebrity/2017/11/30/vnen1bxlbdm2-ivan-kozhedub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96952"/>
            <a:ext cx="2592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                                                                                      Евгений </a:t>
            </a:r>
            <a:r>
              <a:rPr lang="ru-RU" sz="1800" i="1" dirty="0" err="1" smtClean="0"/>
              <a:t>Долматовский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«На нашем фронте самым старшим»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pPr algn="ctr" fontAlgn="base">
              <a:buNone/>
            </a:pPr>
            <a:r>
              <a:rPr lang="ru-RU" i="1" dirty="0" smtClean="0"/>
              <a:t>На нашем фронте самым старшим</a:t>
            </a:r>
            <a:br>
              <a:rPr lang="ru-RU" i="1" dirty="0" smtClean="0"/>
            </a:br>
            <a:r>
              <a:rPr lang="ru-RU" i="1" dirty="0" smtClean="0"/>
              <a:t>Был сын калужского села,</a:t>
            </a:r>
            <a:br>
              <a:rPr lang="ru-RU" i="1" dirty="0" smtClean="0"/>
            </a:br>
            <a:r>
              <a:rPr lang="ru-RU" i="1" dirty="0" smtClean="0"/>
              <a:t>Неулыбающийся маршал,</a:t>
            </a:r>
            <a:br>
              <a:rPr lang="ru-RU" i="1" dirty="0" smtClean="0"/>
            </a:br>
            <a:r>
              <a:rPr lang="ru-RU" i="1" dirty="0" smtClean="0"/>
              <a:t>Чья слава грозною была.</a:t>
            </a:r>
            <a:endParaRPr lang="ru-RU" dirty="0" smtClean="0"/>
          </a:p>
          <a:p>
            <a:pPr algn="ctr" fontAlgn="base">
              <a:buNone/>
            </a:pPr>
            <a:r>
              <a:rPr lang="ru-RU" i="1" dirty="0" smtClean="0"/>
              <a:t>Всех полководцев был он строже,</a:t>
            </a:r>
            <a:br>
              <a:rPr lang="ru-RU" i="1" dirty="0" smtClean="0"/>
            </a:br>
            <a:r>
              <a:rPr lang="ru-RU" i="1" dirty="0" smtClean="0"/>
              <a:t>Пред ним дрожал заклятый враг.</a:t>
            </a:r>
            <a:br>
              <a:rPr lang="ru-RU" i="1" dirty="0" smtClean="0"/>
            </a:br>
            <a:r>
              <a:rPr lang="ru-RU" i="1" dirty="0" smtClean="0"/>
              <a:t>И мы его боялись тоже,</a:t>
            </a:r>
            <a:br>
              <a:rPr lang="ru-RU" i="1" dirty="0" smtClean="0"/>
            </a:br>
            <a:r>
              <a:rPr lang="ru-RU" i="1" dirty="0" smtClean="0"/>
              <a:t>Теперь признаюсь — было так.</a:t>
            </a:r>
            <a:endParaRPr lang="ru-RU" dirty="0" smtClean="0"/>
          </a:p>
          <a:p>
            <a:pPr algn="ctr" fontAlgn="base">
              <a:buNone/>
            </a:pPr>
            <a:r>
              <a:rPr lang="ru-RU" i="1" dirty="0" smtClean="0"/>
              <a:t>Всегда на главном направленье</a:t>
            </a:r>
            <a:br>
              <a:rPr lang="ru-RU" i="1" dirty="0" smtClean="0"/>
            </a:br>
            <a:r>
              <a:rPr lang="ru-RU" i="1" dirty="0" smtClean="0"/>
              <a:t>Он появлялся в трудный час.</a:t>
            </a:r>
            <a:br>
              <a:rPr lang="ru-RU" i="1" dirty="0" smtClean="0"/>
            </a:br>
            <a:r>
              <a:rPr lang="ru-RU" i="1" dirty="0" smtClean="0"/>
              <a:t>От обороны в наступленье</a:t>
            </a:r>
            <a:br>
              <a:rPr lang="ru-RU" i="1" dirty="0" smtClean="0"/>
            </a:br>
            <a:r>
              <a:rPr lang="ru-RU" i="1" dirty="0" smtClean="0"/>
              <a:t>Он вел войска и верил в нас.</a:t>
            </a:r>
            <a:endParaRPr lang="ru-RU" dirty="0" smtClean="0"/>
          </a:p>
          <a:p>
            <a:pPr algn="ctr" fontAlgn="base">
              <a:buNone/>
            </a:pPr>
            <a:r>
              <a:rPr lang="ru-RU" i="1" dirty="0" smtClean="0"/>
              <a:t>Известно всем, какие бури</a:t>
            </a:r>
            <a:br>
              <a:rPr lang="ru-RU" i="1" dirty="0" smtClean="0"/>
            </a:br>
            <a:r>
              <a:rPr lang="ru-RU" i="1" dirty="0" smtClean="0"/>
              <a:t>Мы одолели в те года.</a:t>
            </a:r>
            <a:br>
              <a:rPr lang="ru-RU" i="1" dirty="0" smtClean="0"/>
            </a:br>
            <a:r>
              <a:rPr lang="ru-RU" i="1" dirty="0" smtClean="0"/>
              <a:t>Над картой маршал брови хмурил,</a:t>
            </a:r>
            <a:br>
              <a:rPr lang="ru-RU" i="1" dirty="0" smtClean="0"/>
            </a:br>
            <a:r>
              <a:rPr lang="ru-RU" i="1" dirty="0" smtClean="0"/>
              <a:t>Не улыбаясь никогда.</a:t>
            </a:r>
            <a:endParaRPr lang="ru-RU" dirty="0" smtClean="0"/>
          </a:p>
          <a:p>
            <a:pPr algn="ctr" fontAlgn="base">
              <a:buNone/>
            </a:pPr>
            <a:r>
              <a:rPr lang="ru-RU" i="1" dirty="0" smtClean="0"/>
              <a:t>Но этот самый маршал грозный</a:t>
            </a:r>
            <a:br>
              <a:rPr lang="ru-RU" i="1" dirty="0" smtClean="0"/>
            </a:br>
            <a:r>
              <a:rPr lang="ru-RU" i="1" dirty="0" smtClean="0"/>
              <a:t>Был наш товарищ, друг большой,</a:t>
            </a:r>
            <a:br>
              <a:rPr lang="ru-RU" i="1" dirty="0" smtClean="0"/>
            </a:br>
            <a:r>
              <a:rPr lang="ru-RU" i="1" dirty="0" smtClean="0"/>
              <a:t>Не из гранита, не из бронзы,</a:t>
            </a:r>
            <a:br>
              <a:rPr lang="ru-RU" i="1" dirty="0" smtClean="0"/>
            </a:br>
            <a:r>
              <a:rPr lang="ru-RU" i="1" dirty="0" smtClean="0"/>
              <a:t>С широкой русскою душой.</a:t>
            </a:r>
            <a:endParaRPr lang="ru-RU" dirty="0" smtClean="0"/>
          </a:p>
          <a:p>
            <a:pPr algn="ctr" fontAlgn="base">
              <a:buNone/>
            </a:pPr>
            <a:r>
              <a:rPr lang="ru-RU" i="1" dirty="0" smtClean="0"/>
              <a:t>В Берлине дымном после боя,</a:t>
            </a:r>
            <a:br>
              <a:rPr lang="ru-RU" i="1" dirty="0" smtClean="0"/>
            </a:br>
            <a:r>
              <a:rPr lang="ru-RU" i="1" dirty="0" smtClean="0"/>
              <a:t>С победой поздравляя нас,</a:t>
            </a:r>
            <a:br>
              <a:rPr lang="ru-RU" i="1" dirty="0" smtClean="0"/>
            </a:br>
            <a:r>
              <a:rPr lang="ru-RU" i="1" dirty="0" smtClean="0"/>
              <a:t>Явился маршал перед строем</a:t>
            </a:r>
            <a:br>
              <a:rPr lang="ru-RU" i="1" dirty="0" smtClean="0"/>
            </a:br>
            <a:r>
              <a:rPr lang="ru-RU" i="1" dirty="0" smtClean="0"/>
              <a:t>И улыбнулся в первый раз.</a:t>
            </a:r>
            <a:endParaRPr lang="ru-RU" dirty="0"/>
          </a:p>
        </p:txBody>
      </p:sp>
      <p:pic>
        <p:nvPicPr>
          <p:cNvPr id="4" name="инструментальная музыка - память о погибших (goodmp3.top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Четырежды Герой Советского Союза                                 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Георгий   Константинович  Жуков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( 1896 –1974)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1988840"/>
            <a:ext cx="5857916" cy="222597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Георгий Константинович Жуков - советский  полководец.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Родился 1 декабря 1896 году в деревне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Стрелковка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Калужской области.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Окончил  церковно-приходскую школу, вечернее отделение городского училища, обучался  в скорняжной мастерской.</a:t>
            </a:r>
            <a:endParaRPr lang="ru-RU" sz="1800" dirty="0"/>
          </a:p>
        </p:txBody>
      </p:sp>
      <p:pic>
        <p:nvPicPr>
          <p:cNvPr id="5" name="Содержимое 4" descr="https://www.molodguard.ru/newphoto148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2460242" cy="251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felicina.ru/wp-content/uploads/2019/01/64600668-picture.jpg"/>
          <p:cNvPicPr/>
          <p:nvPr/>
        </p:nvPicPr>
        <p:blipFill>
          <a:blip r:embed="rId3" cstate="print"/>
          <a:srcRect r="49638"/>
          <a:stretch>
            <a:fillRect/>
          </a:stretch>
        </p:blipFill>
        <p:spPr bwMode="auto">
          <a:xfrm>
            <a:off x="2571736" y="3929066"/>
            <a:ext cx="228601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                       </a:t>
            </a:r>
            <a:r>
              <a:rPr lang="ru-RU" b="1" dirty="0" smtClean="0">
                <a:solidFill>
                  <a:srgbClr val="C00000"/>
                </a:solidFill>
              </a:rPr>
              <a:t>Военная карьера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1000108"/>
            <a:ext cx="4748538" cy="322098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В первой мировой войне Георгий Жуков отличился в боевых действиях и был дважды награждён Георгиевским крестом.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В 1918 году – служба  в рядах Красной Армии, командование кавалерийским корпусом.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Июль 1938 года.  Командующий группой советских войск в Монголии. Первая звезда Героя Советского Союза-  за руководство операцией в Монголии и разгром японцев на реке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Халкин-Гол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00" dirty="0"/>
          </a:p>
        </p:txBody>
      </p:sp>
      <p:pic>
        <p:nvPicPr>
          <p:cNvPr id="9" name="Содержимое 8" descr="https://ds02.infourok.ru/uploads/ex/0d0c/00029193-62a5265c/2/img1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2127" t="1709" r="20631" b="47222"/>
          <a:stretch>
            <a:fillRect/>
          </a:stretch>
        </p:blipFill>
        <p:spPr bwMode="auto">
          <a:xfrm>
            <a:off x="285720" y="571480"/>
            <a:ext cx="285752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s://i0.wp.com/biografiivsem.ru/sites/default/files/zh/zhukov_georgij_konstantinovich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284984"/>
            <a:ext cx="278209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Великая Отечественная война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786346" cy="53578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 мая 1945 года принял безоговорочную капитуляцию Германии от немецкого фельдмаршала Вильгельма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Кейтеля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Четырежды Герой Советского Союза.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Авторитет, уважение и слава Жукова не имеют границ. </a:t>
            </a:r>
            <a:endParaRPr lang="ru-RU" sz="1800" b="1" dirty="0"/>
          </a:p>
        </p:txBody>
      </p:sp>
      <p:pic>
        <p:nvPicPr>
          <p:cNvPr id="6" name="Рисунок 5" descr="https://cf.ppt-online.org/files/slide/u/U3cC7Jyu6b5OFBmQxH18WMtagYnsNzrIREqkoD/slide-12.jpg"/>
          <p:cNvPicPr/>
          <p:nvPr/>
        </p:nvPicPr>
        <p:blipFill>
          <a:blip r:embed="rId2" cstate="print"/>
          <a:srcRect l="3367" t="13675" r="22074" b="5128"/>
          <a:stretch>
            <a:fillRect/>
          </a:stretch>
        </p:blipFill>
        <p:spPr bwMode="auto">
          <a:xfrm>
            <a:off x="357158" y="128586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Иванович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(1913-1985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428736"/>
            <a:ext cx="4933212" cy="427707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Александр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родился 13 ноября 1913 года.  Интересы с детства -  авиация и её история.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Начало июня 1932 года –вступление  в ряды Красной Армии, беспрерывное обучение в различных авиационных школах Советского Союза. </a:t>
            </a:r>
            <a:endParaRPr lang="ru-RU" sz="1800" dirty="0"/>
          </a:p>
        </p:txBody>
      </p:sp>
      <p:pic>
        <p:nvPicPr>
          <p:cNvPr id="8" name="Рисунок 7" descr="https://osssr.ru/wp-content/uploads/2019/02/4-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7444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942</Words>
  <Application>Microsoft Office PowerPoint</Application>
  <PresentationFormat>Экран (4:3)</PresentationFormat>
  <Paragraphs>145</Paragraphs>
  <Slides>26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</vt:lpstr>
      <vt:lpstr>Защита мини-проектов</vt:lpstr>
      <vt:lpstr>Тема урока: «Они защищали Родину»</vt:lpstr>
      <vt:lpstr>  Герои моей страны: Георгий Константинович Жуков, Александр Иванович Покрышкин, Иван Никитович Кожедуб</vt:lpstr>
      <vt:lpstr>                                                                                      Евгений Долматовский «На нашем фронте самым старшим»</vt:lpstr>
      <vt:lpstr>Четырежды Герой Советского Союза                                     Георгий   Константинович  Жуков ( 1896 –1974)</vt:lpstr>
      <vt:lpstr>                       Военная карьера </vt:lpstr>
      <vt:lpstr>Великая Отечественная война</vt:lpstr>
      <vt:lpstr>Александр Иванович Покрышкин (1913-1985)</vt:lpstr>
      <vt:lpstr>Боевой путь  Александра  Покрышкина</vt:lpstr>
      <vt:lpstr>А.И.Покрышкин - первый летчик- трижды Герой Советского Союза </vt:lpstr>
      <vt:lpstr>Иван Никитович Кожедуб  (1920-1991)</vt:lpstr>
      <vt:lpstr> Один из самых памятных боев </vt:lpstr>
      <vt:lpstr>Иван Никитович Кожедуб- трижды Герой Советского Союза</vt:lpstr>
      <vt:lpstr>Герои моего района:</vt:lpstr>
      <vt:lpstr>Герой Советского Союза  Мацыгин Пётр Иванович (1921-1986)</vt:lpstr>
      <vt:lpstr>Великая Отечественная война</vt:lpstr>
      <vt:lpstr>Из воспоминаний  сына Валерия Мацыгина</vt:lpstr>
      <vt:lpstr>Из воспоминаний  внука Дмитрия Мацыгина</vt:lpstr>
      <vt:lpstr>Слайд 20</vt:lpstr>
      <vt:lpstr>Физкультминутка</vt:lpstr>
      <vt:lpstr> Пупков Николай Филиппович (1921-1983)</vt:lpstr>
      <vt:lpstr>Жаворонков Григорий Иванович  (1900-1941)</vt:lpstr>
      <vt:lpstr>Фомин Александр Петровичев (1916-1989)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77</cp:revision>
  <dcterms:created xsi:type="dcterms:W3CDTF">2015-04-11T16:33:53Z</dcterms:created>
  <dcterms:modified xsi:type="dcterms:W3CDTF">2021-01-22T21:44:24Z</dcterms:modified>
</cp:coreProperties>
</file>