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8" r:id="rId3"/>
    <p:sldId id="279" r:id="rId4"/>
    <p:sldId id="280" r:id="rId5"/>
    <p:sldId id="282" r:id="rId6"/>
    <p:sldId id="284" r:id="rId7"/>
    <p:sldId id="283" r:id="rId8"/>
    <p:sldId id="287" r:id="rId9"/>
    <p:sldId id="286" r:id="rId10"/>
    <p:sldId id="285" r:id="rId11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5699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F34C-5703-431E-99E1-EC72CC38E1B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1662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3BA2-1083-4F4B-AD3F-C50E0AC19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A3BA2-1083-4F4B-AD3F-C50E0AC192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381"/>
            <a:ext cx="9144000" cy="6837239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381"/>
            <a:ext cx="9144000" cy="6837239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381"/>
            <a:ext cx="9144000" cy="6837239"/>
          </a:xfrm>
          <a:prstGeom prst="rect">
            <a:avLst/>
          </a:prstGeom>
        </p:spPr>
      </p:pic>
      <p:pic>
        <p:nvPicPr>
          <p:cNvPr id="8" name="Рисунок 7" descr="9 Мая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381"/>
            <a:ext cx="9144000" cy="6837239"/>
          </a:xfrm>
          <a:prstGeom prst="rect">
            <a:avLst/>
          </a:prstGeom>
        </p:spPr>
      </p:pic>
      <p:pic>
        <p:nvPicPr>
          <p:cNvPr id="8" name="Рисунок 7" descr="9 Мая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3611F-1ED0-42D6-9D0F-9D302039805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8379-C4C0-4CF4-AA09-06855FB985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0" y="10381"/>
            <a:ext cx="9144000" cy="6837239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4610" y="0"/>
            <a:ext cx="913478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61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47860" cy="14882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  <a:r>
              <a:rPr lang="ru-RU" sz="4000" b="1" dirty="0" smtClean="0">
                <a:solidFill>
                  <a:srgbClr val="C00000"/>
                </a:solidFill>
              </a:rPr>
              <a:t>Наша школа носит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    имя Героя Советского Союза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sz="3600" b="1" dirty="0" err="1" smtClean="0">
                <a:solidFill>
                  <a:srgbClr val="C00000"/>
                </a:solidFill>
              </a:rPr>
              <a:t>Мацыгина</a:t>
            </a:r>
            <a:r>
              <a:rPr lang="ru-RU" sz="3600" b="1" dirty="0" smtClean="0">
                <a:solidFill>
                  <a:srgbClr val="C00000"/>
                </a:solidFill>
              </a:rPr>
              <a:t> Петра Ивановича ( 1921-1986</a:t>
            </a:r>
            <a:r>
              <a:rPr lang="ru-RU" sz="2700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00166" y="6286520"/>
            <a:ext cx="6786610" cy="42862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    Выполнили уч-ся 9 класса МОУ СОШ  с. </a:t>
            </a:r>
            <a:r>
              <a:rPr lang="ru-RU" sz="1600" dirty="0" err="1" smtClean="0"/>
              <a:t>Свищёвки</a:t>
            </a:r>
            <a:r>
              <a:rPr lang="ru-RU" sz="1600" dirty="0" smtClean="0"/>
              <a:t> им. П. И. </a:t>
            </a:r>
            <a:r>
              <a:rPr lang="ru-RU" sz="1600" dirty="0" err="1" smtClean="0"/>
              <a:t>Мацыгина</a:t>
            </a:r>
            <a:endParaRPr lang="ru-RU" sz="1600" dirty="0"/>
          </a:p>
        </p:txBody>
      </p:sp>
      <p:pic>
        <p:nvPicPr>
          <p:cNvPr id="5" name="Содержимое 4" descr="Пётр Иванович Мацыгин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28662" y="2143116"/>
            <a:ext cx="2286000" cy="35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857620" y="4929198"/>
            <a:ext cx="4857784" cy="135732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Black" pitchFamily="34" charset="0"/>
              </a:rPr>
              <a:t>МОУ СОШ с. </a:t>
            </a:r>
            <a:r>
              <a:rPr lang="ru-RU" sz="1800" dirty="0" err="1" smtClean="0">
                <a:latin typeface="Arial Black" pitchFamily="34" charset="0"/>
              </a:rPr>
              <a:t>Свищёвки</a:t>
            </a:r>
            <a:r>
              <a:rPr lang="ru-RU" sz="18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1800" dirty="0" smtClean="0">
                <a:latin typeface="Arial Black" pitchFamily="34" charset="0"/>
              </a:rPr>
              <a:t>им. П. И. </a:t>
            </a:r>
            <a:r>
              <a:rPr lang="ru-RU" sz="1800" dirty="0" err="1" smtClean="0">
                <a:latin typeface="Arial Black" pitchFamily="34" charset="0"/>
              </a:rPr>
              <a:t>Мацыгина</a:t>
            </a:r>
            <a:r>
              <a:rPr lang="ru-RU" sz="18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Белинского района Пензенской </a:t>
            </a:r>
            <a:r>
              <a:rPr lang="ru-RU" sz="1600" dirty="0" err="1" smtClean="0">
                <a:latin typeface="Arial Black" pitchFamily="34" charset="0"/>
              </a:rPr>
              <a:t>бласти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825761"/>
          </a:xfrm>
        </p:spPr>
        <p:txBody>
          <a:bodyPr>
            <a:noAutofit/>
          </a:bodyPr>
          <a:lstStyle/>
          <a:p>
            <a:endParaRPr lang="ru-RU" sz="1000" b="1" dirty="0" smtClean="0"/>
          </a:p>
          <a:p>
            <a:endParaRPr lang="ru-RU" sz="1000" b="1" dirty="0"/>
          </a:p>
        </p:txBody>
      </p:sp>
      <p:pic>
        <p:nvPicPr>
          <p:cNvPr id="6" name="Picture 11" descr="http://9may-priz.ru/images/nagrada-vov/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214950"/>
            <a:ext cx="1055526" cy="1142984"/>
          </a:xfrm>
          <a:prstGeom prst="rect">
            <a:avLst/>
          </a:prstGeom>
          <a:noFill/>
        </p:spPr>
      </p:pic>
      <p:pic>
        <p:nvPicPr>
          <p:cNvPr id="10242" name="Picture 2" descr="https://avatars.mds.yandex.net/get-zen_doc/1861837/pub_5cda97f2da97b800b48271e4_5cda9c64ac5cc400b3232291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357826"/>
            <a:ext cx="928694" cy="93715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285992"/>
            <a:ext cx="4813496" cy="2848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b="1" dirty="0" smtClean="0"/>
              <a:t>Будем помнить всегда!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4282" y="5643578"/>
            <a:ext cx="5786478" cy="10715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павшим в годы Великой Отечественной войны землякам 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городе Белинский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Вместе с именами павших в виде бюстов увековечены и уроженцы Белинского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Чембарского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  района, ставшие в годы войны Героями Советского   Союза.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215074" y="6072206"/>
            <a:ext cx="2714644" cy="5683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Бюст П. 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Мацыгина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установлен             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посёлке Тамала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Аллее Героев.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https://i.mycdn.me/i?r=AyH4iRPQ2q0otWIFepML2LxRWpjhjAkXav2nCbQWUVDymQ"/>
          <p:cNvPicPr>
            <a:picLocks noGrp="1"/>
          </p:cNvPicPr>
          <p:nvPr>
            <p:ph sz="quarter" idx="4"/>
          </p:nvPr>
        </p:nvPicPr>
        <p:blipFill>
          <a:blip r:embed="rId2" cstate="print"/>
          <a:srcRect l="5302" t="23095" r="8090" b="12804"/>
          <a:stretch>
            <a:fillRect/>
          </a:stretch>
        </p:blipFill>
        <p:spPr bwMode="auto">
          <a:xfrm>
            <a:off x="1000100" y="857232"/>
            <a:ext cx="557216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Наталья\Desktop\проект класса по мацыгину\Снимок 6.JPG"/>
          <p:cNvPicPr>
            <a:picLocks noChangeAspect="1" noChangeArrowheads="1"/>
          </p:cNvPicPr>
          <p:nvPr/>
        </p:nvPicPr>
        <p:blipFill>
          <a:blip r:embed="rId3" cstate="print"/>
          <a:srcRect l="15014" t="4420" r="12828" b="6491"/>
          <a:stretch>
            <a:fillRect/>
          </a:stretch>
        </p:blipFill>
        <p:spPr bwMode="auto">
          <a:xfrm>
            <a:off x="6215074" y="2786058"/>
            <a:ext cx="2462119" cy="320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Наталья\Desktop\проект класса по мацыгину\penza_belinskii_pamytni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11268"/>
          <a:stretch>
            <a:fillRect/>
          </a:stretch>
        </p:blipFill>
        <p:spPr bwMode="auto">
          <a:xfrm>
            <a:off x="714348" y="2786058"/>
            <a:ext cx="507209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3634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5357826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Бюст П. И. </a:t>
            </a:r>
            <a:r>
              <a:rPr lang="ru-RU" sz="1600" b="1" dirty="0" err="1" smtClean="0"/>
              <a:t>Мацыгина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6" y="1285860"/>
            <a:ext cx="321467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 г. Бийске  Алтайского края</a:t>
            </a:r>
          </a:p>
          <a:p>
            <a:pPr algn="ctr"/>
            <a:r>
              <a:rPr lang="ru-RU" sz="1600" b="1" dirty="0" smtClean="0"/>
              <a:t>ко Дню Победы- баннер </a:t>
            </a:r>
          </a:p>
          <a:p>
            <a:pPr algn="ctr"/>
            <a:r>
              <a:rPr lang="ru-RU" sz="1600" b="1" dirty="0" smtClean="0"/>
              <a:t>« Слава Героям и Вечная Память»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 военное время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1472" y="507207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Курсант 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Одесского военного училища 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П. И. </a:t>
            </a:r>
            <a:r>
              <a:rPr lang="ru-RU" sz="1400" dirty="0" err="1" smtClean="0">
                <a:latin typeface="Arial Black" pitchFamily="34" charset="0"/>
              </a:rPr>
              <a:t>Мацыгин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3074" name="Picture 2" descr="C:\Users\Наталья\Desktop\проект класса по мацыгину\Сним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371629"/>
            <a:ext cx="3143272" cy="3601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4" y="5500702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3438" y="1285860"/>
            <a:ext cx="4041775" cy="39512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Пётр </a:t>
            </a:r>
            <a:r>
              <a:rPr lang="ru-RU" b="1" dirty="0" err="1" smtClean="0"/>
              <a:t>Мацыгин</a:t>
            </a:r>
            <a:r>
              <a:rPr lang="ru-RU" b="1" dirty="0" smtClean="0"/>
              <a:t> родился в 1921 году в селе </a:t>
            </a:r>
            <a:r>
              <a:rPr lang="ru-RU" b="1" dirty="0" err="1" smtClean="0"/>
              <a:t>Масловка</a:t>
            </a:r>
            <a:r>
              <a:rPr lang="ru-RU" b="1" dirty="0" smtClean="0"/>
              <a:t> (сейчас Белинский район Пензенской области). </a:t>
            </a:r>
          </a:p>
          <a:p>
            <a:r>
              <a:rPr lang="ru-RU" b="1" dirty="0" smtClean="0"/>
              <a:t>В детстве родители Петра </a:t>
            </a:r>
            <a:r>
              <a:rPr lang="ru-RU" b="1" dirty="0" err="1" smtClean="0"/>
              <a:t>Мацыгина</a:t>
            </a:r>
            <a:r>
              <a:rPr lang="ru-RU" b="1" dirty="0" smtClean="0"/>
              <a:t> перевезли его в с. Малая Елань (сейчас Казачинского района Красноярского края). </a:t>
            </a:r>
          </a:p>
          <a:p>
            <a:r>
              <a:rPr lang="ru-RU" b="1" dirty="0" smtClean="0"/>
              <a:t>В 1938 году Петр окончил среднюю школу в г. Красноярске, а затем уехал в Одессу, где с 1938 по 1939 год работал актером </a:t>
            </a:r>
            <a:r>
              <a:rPr lang="ru-RU" b="1" dirty="0" err="1" smtClean="0"/>
              <a:t>Госцирка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В 1939 году он поступил в Одесское пехотное училище. Выпуск молодых офицеров состоялся накануне начала войны.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Фото из семейного архива семьи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Мацыгиных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Наталья\Desktop\проект класса по мацыгину\Снимок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957" r="8613" b="9204"/>
          <a:stretch>
            <a:fillRect/>
          </a:stretch>
        </p:blipFill>
        <p:spPr bwMode="auto">
          <a:xfrm>
            <a:off x="1000100" y="1071546"/>
            <a:ext cx="7040914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1071547"/>
            <a:ext cx="4500594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Группа курсантов Одесского пехотного училища, </a:t>
            </a:r>
          </a:p>
          <a:p>
            <a:pPr algn="ctr"/>
            <a:r>
              <a:rPr lang="ru-RU" sz="1600" b="1" dirty="0" smtClean="0">
                <a:latin typeface="Arial Black" pitchFamily="34" charset="0"/>
              </a:rPr>
              <a:t>среди которых   П. И. </a:t>
            </a:r>
            <a:r>
              <a:rPr lang="ru-RU" sz="1600" b="1" dirty="0" err="1" smtClean="0">
                <a:latin typeface="Arial Black" pitchFamily="34" charset="0"/>
              </a:rPr>
              <a:t>Мацыгин</a:t>
            </a:r>
            <a:r>
              <a:rPr lang="ru-RU" sz="1600" b="1" dirty="0" smtClean="0">
                <a:latin typeface="Arial Black" pitchFamily="34" charset="0"/>
              </a:rPr>
              <a:t>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57950" y="2000240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3857652" cy="9286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Arial Black" pitchFamily="34" charset="0"/>
              </a:rPr>
              <a:t>Золотая звезда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285860"/>
            <a:ext cx="3143272" cy="464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68" y="142852"/>
            <a:ext cx="5429288" cy="6715148"/>
          </a:xfrm>
        </p:spPr>
        <p:txBody>
          <a:bodyPr>
            <a:no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Младший лейтенант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Мацыгин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начал воевать в июне </a:t>
            </a:r>
          </a:p>
          <a:p>
            <a:pPr algn="just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 1941 года на Южном фронте.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 сентября 1942 года — старший лейтенант, командир батальона 683 стрелкового полка 151 стрелковой дивизии. Дважды был ранен и контужен. С 21 ноября 1943 года капитан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Мацыгин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 — командир батальона 197-гострелкового полка (99-я стрелковая дивизия, 94-й стрелковый корпус, 1-яГвардейская армия, 1 -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 Украинский фронт).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Главный бой в своей фронтовой биографии командир батальона капитан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Мацыгин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провёл 24 декабря 1943 года у села 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Гута-Забелоцкая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Житомирщине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. Его батальон под сильным пулемётным и артиллерийским огнём прорвал укрепленную полосу обороны противника. На плечах врага батальон первым ворвался в пригород Житомира. Заняв выгодную позицию и отразив несколько контратак гитлеровцев, удержал её до подхода подкрепления и тем самым обеспечил выполнение боевой задачи полком. Было тогда капитану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Мацыгину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22 года.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 10 января 1944 года за образцовое выполнение боевых заданий командования и проявленные при этом отвагу и геройство капитану Петру Ивановичу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Мацыгину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было присвоено звание Героя Советского Союза.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 сентября 1944 года майор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Мацыгин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служил в тылу — командиром батальона 23 запасной стрелковой дивизии. В этом же году он окончил ускоренные курсы при Военной Академии в Москве. 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 августа 1945 года — старший инспектор всевобуча Тюменского областного военного комиссариата. 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 1946 года майор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Мацыгин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в запасе. 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 1975-ом году приказом Министра обороны ему было присвоено звание подполковника.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43914" cy="16430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Послевоенное время Петр Иванович, не имея профильного образования , трудился  в СМИ. Помимо « Алтайской правды», работал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Мацыгин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 якутском « Разведчике недр» -редактором, и на молодой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Бийской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ТВ – студии.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.mycdn.me/i?r=AyH4iRPQ2q0otWIFepML2LxRYEiZP_Ny2i4QjpcQb08VJ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7429552" cy="32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5643578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 представила журналист  Алтайского края Светлана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Тирская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23.05. 2017 года, с которой сотрудничает  наш школьный поисковый отряд.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29256" y="3714752"/>
            <a:ext cx="928694" cy="13573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57554" y="271462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Сотрудники « Алтайской правды»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500174"/>
            <a:ext cx="3786214" cy="46259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 </a:t>
            </a:r>
            <a:r>
              <a:rPr lang="ru-RU" sz="1600" b="1" dirty="0" smtClean="0"/>
              <a:t>Среди изображённых я увидела мужчину со Звездой Героя. Первый вопрос был закономерен:» Это Звезда Героя  </a:t>
            </a:r>
            <a:r>
              <a:rPr lang="ru-RU" sz="1600" b="1" dirty="0" err="1" smtClean="0"/>
              <a:t>Соцтруда</a:t>
            </a:r>
            <a:r>
              <a:rPr lang="ru-RU" sz="1600" b="1" dirty="0" smtClean="0"/>
              <a:t> или Героя Советского Союза</a:t>
            </a:r>
            <a:r>
              <a:rPr lang="de-DE" sz="1600" b="1" dirty="0" smtClean="0"/>
              <a:t>?</a:t>
            </a:r>
            <a:r>
              <a:rPr lang="ru-RU" sz="1600" b="1" dirty="0" smtClean="0"/>
              <a:t> Неужели в «Алтайке» работал Герой</a:t>
            </a:r>
            <a:r>
              <a:rPr lang="en-US" sz="1600" b="1" dirty="0" smtClean="0"/>
              <a:t>?</a:t>
            </a:r>
            <a:r>
              <a:rPr lang="ru-RU" sz="1600" b="1" dirty="0" smtClean="0"/>
              <a:t>..</a:t>
            </a:r>
          </a:p>
          <a:p>
            <a:pPr algn="just">
              <a:buNone/>
            </a:pPr>
            <a:r>
              <a:rPr lang="ru-RU" sz="1600" b="1" dirty="0" smtClean="0"/>
              <a:t>       Некоторые коллеги высказывали предположение: « Ведь этот мужчина  мог быть просто гостем      « Алтайки!»- « Тогда бы его усадили в центре», -как мне казалось, резонно отвечала я. Потому что очень хотелось поверить в удивительный факт:  «В нашей газете работал Герой Советского Союза!» И все-таки  предчувствия меня не обманули.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24" t="1358" r="3448" b="3603"/>
          <a:stretch>
            <a:fillRect/>
          </a:stretch>
        </p:blipFill>
        <p:spPr bwMode="auto">
          <a:xfrm>
            <a:off x="285720" y="214290"/>
            <a:ext cx="4857784" cy="597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2571744"/>
            <a:ext cx="928694" cy="150019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24" y="1428736"/>
            <a:ext cx="3714776" cy="47149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214414" y="2500306"/>
            <a:ext cx="3929090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29256" y="21429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Статья Светланы </a:t>
            </a:r>
            <a:r>
              <a:rPr lang="ru-RU" b="1" dirty="0" err="1" smtClean="0"/>
              <a:t>Тирской</a:t>
            </a:r>
            <a:r>
              <a:rPr lang="ru-RU" b="1" dirty="0" smtClean="0"/>
              <a:t> в газете « Алтайская правда» </a:t>
            </a:r>
          </a:p>
          <a:p>
            <a:pPr algn="ctr"/>
            <a:r>
              <a:rPr lang="ru-RU" b="1" dirty="0" smtClean="0"/>
              <a:t>о  П. И. </a:t>
            </a:r>
            <a:r>
              <a:rPr lang="ru-RU" b="1" dirty="0" err="1" smtClean="0"/>
              <a:t>Мацыгине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182" y="4357694"/>
            <a:ext cx="1285884" cy="14287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4321967" y="5179231"/>
            <a:ext cx="1643074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786182" y="6286520"/>
            <a:ext cx="4143404" cy="357190"/>
          </a:xfrm>
          <a:prstGeom prst="roundRect">
            <a:avLst>
              <a:gd name="adj" fmla="val 433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57620" y="6357958"/>
            <a:ext cx="3986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Бюст героя в г. Белинском Пензенской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Наш Герой</a:t>
            </a:r>
            <a:endParaRPr lang="ru-RU" b="1" dirty="0"/>
          </a:p>
        </p:txBody>
      </p:sp>
      <p:pic>
        <p:nvPicPr>
          <p:cNvPr id="11" name="Содержимое 4" descr="Пётр Иванович Мацыгин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214422"/>
            <a:ext cx="3452814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sz="half" idx="2"/>
          </p:nvPr>
        </p:nvSpPr>
        <p:spPr>
          <a:xfrm>
            <a:off x="4500562" y="1357298"/>
            <a:ext cx="4038600" cy="5500702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900" b="1" dirty="0" smtClean="0"/>
              <a:t>Своим героем Петра Ивановича </a:t>
            </a:r>
            <a:r>
              <a:rPr lang="ru-RU" sz="2900" b="1" dirty="0" err="1" smtClean="0"/>
              <a:t>Мацыгина</a:t>
            </a:r>
            <a:r>
              <a:rPr lang="ru-RU" sz="2900" b="1" dirty="0" smtClean="0"/>
              <a:t> считаем мы- </a:t>
            </a:r>
            <a:r>
              <a:rPr lang="ru-RU" sz="2900" b="1" dirty="0" err="1" smtClean="0"/>
              <a:t>пензяки</a:t>
            </a:r>
            <a:r>
              <a:rPr lang="ru-RU" sz="2900" b="1" dirty="0" smtClean="0"/>
              <a:t>. Он наш земляк по рождению.</a:t>
            </a:r>
          </a:p>
          <a:p>
            <a:pPr algn="just">
              <a:lnSpc>
                <a:spcPct val="120000"/>
              </a:lnSpc>
            </a:pPr>
            <a:r>
              <a:rPr lang="ru-RU" sz="2900" b="1" dirty="0" smtClean="0"/>
              <a:t>  Для </a:t>
            </a:r>
            <a:r>
              <a:rPr lang="ru-RU" sz="2900" b="1" dirty="0" err="1" smtClean="0"/>
              <a:t>тюменцев</a:t>
            </a:r>
            <a:r>
              <a:rPr lang="ru-RU" sz="2900" b="1" dirty="0" smtClean="0"/>
              <a:t> он  тоже свой герой, пусть и работал недолго старшим инспектором всевобуча Тюменского областного военного комиссариата.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900" b="1" dirty="0" smtClean="0"/>
              <a:t> И для красноярцев – в этом городе он окончил школу.</a:t>
            </a:r>
          </a:p>
          <a:p>
            <a:pPr algn="just">
              <a:lnSpc>
                <a:spcPct val="120000"/>
              </a:lnSpc>
            </a:pPr>
            <a:r>
              <a:rPr lang="ru-RU" sz="2900" b="1" dirty="0" smtClean="0"/>
              <a:t>И для «Алтайской правды», как выяснилось, он тоже свой герой. Потому что работал Герой Советского Союза П. И. </a:t>
            </a:r>
            <a:r>
              <a:rPr lang="ru-RU" sz="2900" b="1" dirty="0" err="1" smtClean="0"/>
              <a:t>Мацыгин</a:t>
            </a:r>
            <a:r>
              <a:rPr lang="ru-RU" sz="2900" b="1" dirty="0" smtClean="0"/>
              <a:t> собственным корреспондентом газеты с 1949-1954 г. </a:t>
            </a:r>
          </a:p>
          <a:p>
            <a:pPr algn="just">
              <a:lnSpc>
                <a:spcPct val="120000"/>
              </a:lnSpc>
            </a:pPr>
            <a:r>
              <a:rPr lang="ru-RU" sz="2900" b="1" dirty="0" smtClean="0"/>
              <a:t>Конечно же, своим  героем его считают в  Алтайском крае, жил в г. Бийске. Перед выходом на пенсию ( 1981)  Петр Иванович трудился  мастером ОТК на заводе                    « Электропечь», а позже- водителем такси. </a:t>
            </a:r>
          </a:p>
          <a:p>
            <a:pPr algn="just">
              <a:lnSpc>
                <a:spcPct val="120000"/>
              </a:lnSpc>
            </a:pPr>
            <a:endParaRPr lang="ru-RU" sz="2900" b="1" dirty="0" smtClean="0"/>
          </a:p>
          <a:p>
            <a:pPr algn="just">
              <a:lnSpc>
                <a:spcPct val="120000"/>
              </a:lnSpc>
            </a:pPr>
            <a:r>
              <a:rPr lang="ru-RU" sz="2900" b="1" dirty="0" smtClean="0"/>
              <a:t>В этом городе живут сейчас его дети, внуки и правнуки.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Из воспоминаний </a:t>
            </a:r>
            <a:br>
              <a:rPr lang="ru-RU" sz="3200" b="1" dirty="0" smtClean="0"/>
            </a:br>
            <a:r>
              <a:rPr lang="ru-RU" sz="3200" b="1" dirty="0" smtClean="0"/>
              <a:t>сына Валерия </a:t>
            </a:r>
            <a:r>
              <a:rPr lang="ru-RU" sz="3200" b="1" dirty="0" err="1" smtClean="0"/>
              <a:t>Мацыгина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7207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- Отец был жизнелюбивым. Денег не считал, крохобором не был, геройством не кичился. Когда застолье собиралось, петь любил- и русские , и украинские песни. Слог был у него хороший, со всеми мог общий язык найти, рассказывал интересно. А о войне не любил вспоминать. Помню, однажды мы поехали на рыбалку, увидели танковые учения- вот тогда он мне про танковую атаку рассказал…</a:t>
            </a:r>
          </a:p>
          <a:p>
            <a:pPr>
              <a:buNone/>
            </a:pPr>
            <a:r>
              <a:rPr lang="ru-RU" b="1" dirty="0" smtClean="0"/>
              <a:t>  -  Умер отец в одночасье, - вспоминает Валерий Петрович, -пенсию получил, сел в машину и … сердце остановилось. Хорошо хоть автомобиль не успел завести, беды какой не случилось… Было ему всего 64 года. Похоронен  на городском кладбище Бийска…</a:t>
            </a:r>
          </a:p>
          <a:p>
            <a:pPr>
              <a:buFontTx/>
              <a:buChar char="-"/>
            </a:pPr>
            <a:r>
              <a:rPr lang="ru-RU" b="1" dirty="0" smtClean="0"/>
              <a:t>В Пензе, на малой родине не бывал никогда, думал, что все родные погибли… Когда в г. Белинском поставили бюст, то нас разыскали следопыты, и мы с матерью туда ездили. Оказалось, что в Масловке жила двоюродная сестра отца. Её уже тоже нет давно… </a:t>
            </a:r>
          </a:p>
          <a:p>
            <a:pPr algn="r">
              <a:buNone/>
            </a:pPr>
            <a:endParaRPr lang="ru-RU" sz="2600" b="1" i="1" dirty="0" smtClean="0"/>
          </a:p>
          <a:p>
            <a:pPr algn="r">
              <a:buNone/>
            </a:pPr>
            <a:r>
              <a:rPr lang="ru-RU" sz="2600" b="1" i="1" dirty="0" smtClean="0"/>
              <a:t>(Материал из  электронной переписки   </a:t>
            </a:r>
          </a:p>
          <a:p>
            <a:pPr algn="r">
              <a:buNone/>
            </a:pPr>
            <a:r>
              <a:rPr lang="ru-RU" sz="2600" b="1" i="1" dirty="0" smtClean="0"/>
              <a:t>предоставлен журналистом </a:t>
            </a:r>
          </a:p>
          <a:p>
            <a:pPr algn="r">
              <a:buNone/>
            </a:pPr>
            <a:r>
              <a:rPr lang="ru-RU" sz="2600" b="1" i="1" dirty="0" smtClean="0"/>
              <a:t>Алтайского края   Светланой </a:t>
            </a:r>
            <a:r>
              <a:rPr lang="ru-RU" sz="2600" b="1" i="1" dirty="0" err="1" smtClean="0"/>
              <a:t>Тирской</a:t>
            </a:r>
            <a:r>
              <a:rPr lang="ru-RU" sz="2600" b="1" i="1" dirty="0" smtClean="0"/>
              <a:t>)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3050"/>
            <a:ext cx="3251232" cy="94137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Из воспоминаний </a:t>
            </a:r>
            <a:br>
              <a:rPr lang="ru-RU" dirty="0" smtClean="0"/>
            </a:br>
            <a:r>
              <a:rPr lang="ru-RU" dirty="0" smtClean="0"/>
              <a:t>внука Дмитрия </a:t>
            </a:r>
            <a:r>
              <a:rPr lang="ru-RU" dirty="0" err="1" smtClean="0"/>
              <a:t>Мацыгина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1435101"/>
            <a:ext cx="3214709" cy="449422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b="1" dirty="0" smtClean="0"/>
              <a:t>Когда дед умер, мне было 14 лет, -сказал Дмитрий.- Я его помню, но не очень хорошо. Помню, как я, двоюродный брат и сестра с родителями приходили к деду и бабушке в гости на праздники… Особенно врезалось в память, как в один из Дней Победы я, девятилетний, проходил  на параде во главе колонны 11-ой школы мимо Вечного огня и трибуны. На той трибуне стояли почётные граждане Бийска, среди них- мой дед. Мы, школьники, были в гимнастёрках. Проходя мимо  трибуны, отдали честь тем, кто там стоял. А дед отдал честь нам…</a:t>
            </a:r>
          </a:p>
          <a:p>
            <a:pPr algn="just">
              <a:buFontTx/>
              <a:buChar char="-"/>
            </a:pPr>
            <a:r>
              <a:rPr lang="ru-RU" b="1" dirty="0" smtClean="0"/>
              <a:t> Это фото от 9 мая 1965 года. На обратной стороне его подпись и мне адресованная запись моей бабушки.      </a:t>
            </a:r>
            <a:endParaRPr lang="ru-RU" b="1" i="1" dirty="0" smtClean="0"/>
          </a:p>
          <a:p>
            <a:pPr algn="just"/>
            <a:endParaRPr lang="ru-RU" sz="1200" b="1" i="1" dirty="0" smtClean="0"/>
          </a:p>
          <a:p>
            <a:pPr algn="just"/>
            <a:endParaRPr lang="ru-RU" sz="1200" b="1" i="1" dirty="0" smtClean="0"/>
          </a:p>
        </p:txBody>
      </p:sp>
      <p:pic>
        <p:nvPicPr>
          <p:cNvPr id="5" name="Содержимое 4" descr="https://i.mycdn.me/i?r=AyH4iRPQ2q0otWIFepML2LxRbDIMenZ81QeLhDLL0XI7lQ"/>
          <p:cNvPicPr>
            <a:picLocks noGrp="1"/>
          </p:cNvPicPr>
          <p:nvPr>
            <p:ph idx="1"/>
          </p:nvPr>
        </p:nvPicPr>
        <p:blipFill>
          <a:blip r:embed="rId2" cstate="print"/>
          <a:srcRect t="6319" b="3363"/>
          <a:stretch>
            <a:fillRect/>
          </a:stretch>
        </p:blipFill>
        <p:spPr bwMode="auto">
          <a:xfrm>
            <a:off x="3428992" y="0"/>
            <a:ext cx="329237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i.mycdn.me/i?r=AyH4iRPQ2q0otWIFepML2LxRZogDBrE4B_kv51BhUINYTQ"/>
          <p:cNvPicPr/>
          <p:nvPr/>
        </p:nvPicPr>
        <p:blipFill>
          <a:blip r:embed="rId3" cstate="print"/>
          <a:srcRect t="13508"/>
          <a:stretch>
            <a:fillRect/>
          </a:stretch>
        </p:blipFill>
        <p:spPr bwMode="auto">
          <a:xfrm>
            <a:off x="6529385" y="1928802"/>
            <a:ext cx="2614615" cy="437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750004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1" dirty="0" smtClean="0"/>
          </a:p>
          <a:p>
            <a:pPr algn="r"/>
            <a:r>
              <a:rPr lang="ru-RU" sz="1200" b="1" i="1" dirty="0" smtClean="0"/>
              <a:t>(Материал из  электронной переписки  предоставлен журналистом Алтайского края   Светланой </a:t>
            </a:r>
            <a:r>
              <a:rPr lang="ru-RU" sz="1200" b="1" i="1" dirty="0" err="1" smtClean="0"/>
              <a:t>Тирской</a:t>
            </a:r>
            <a:r>
              <a:rPr lang="ru-RU" sz="1200" b="1" i="1" dirty="0" smtClean="0"/>
              <a:t>)</a:t>
            </a:r>
          </a:p>
          <a:p>
            <a:pPr algn="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60007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( Фото из семейного архива Дмитрия </a:t>
            </a:r>
            <a:r>
              <a:rPr lang="ru-RU" sz="1200" b="1" i="1" dirty="0" err="1" smtClean="0"/>
              <a:t>Мацыгина</a:t>
            </a:r>
            <a:r>
              <a:rPr lang="ru-RU" sz="1200" b="1" i="1" dirty="0" smtClean="0"/>
              <a:t> )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735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Наша школа носит            имя Героя Советского Союза        Мацыгина Петра Ивановича ( 1921-1986)</vt:lpstr>
      <vt:lpstr>До военное время</vt:lpstr>
      <vt:lpstr>Фото из семейного архива семьи Мацыгиных</vt:lpstr>
      <vt:lpstr>Золотая звезда</vt:lpstr>
      <vt:lpstr>Послевоенное время Петр Иванович, не имея профильного образования , трудился  в СМИ. Помимо « Алтайской правды», работал Мацыгин  в якутском « Разведчике недр» -редактором, и на молодой  Бийской ТВ – студии.</vt:lpstr>
      <vt:lpstr>Слайд 6</vt:lpstr>
      <vt:lpstr>Наш Герой</vt:lpstr>
      <vt:lpstr>Из воспоминаний  сына Валерия Мацыгина</vt:lpstr>
      <vt:lpstr>Из воспоминаний  внука Дмитрия Мацыгина</vt:lpstr>
      <vt:lpstr>Будем помнить всегда!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Нина</cp:lastModifiedBy>
  <cp:revision>65</cp:revision>
  <dcterms:created xsi:type="dcterms:W3CDTF">2015-04-11T16:33:53Z</dcterms:created>
  <dcterms:modified xsi:type="dcterms:W3CDTF">2020-05-05T10:45:43Z</dcterms:modified>
</cp:coreProperties>
</file>