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72" r:id="rId4"/>
    <p:sldId id="257" r:id="rId5"/>
    <p:sldId id="273" r:id="rId6"/>
    <p:sldId id="274" r:id="rId7"/>
    <p:sldId id="260" r:id="rId8"/>
    <p:sldId id="261" r:id="rId9"/>
    <p:sldId id="262" r:id="rId10"/>
    <p:sldId id="263" r:id="rId11"/>
    <p:sldId id="259" r:id="rId12"/>
    <p:sldId id="264" r:id="rId13"/>
    <p:sldId id="275" r:id="rId14"/>
    <p:sldId id="268" r:id="rId15"/>
    <p:sldId id="269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57" autoAdjust="0"/>
  </p:normalViewPr>
  <p:slideViewPr>
    <p:cSldViewPr>
      <p:cViewPr>
        <p:scale>
          <a:sx n="96" d="100"/>
          <a:sy n="96" d="100"/>
        </p:scale>
        <p:origin x="3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7BEA3E-FC56-481F-8627-5565CB93094E}" type="doc">
      <dgm:prSet loTypeId="urn:microsoft.com/office/officeart/2005/8/layout/process4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5EA788B-D4ED-4A2F-9C4D-91CB7A823049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1. п</a:t>
          </a:r>
          <a:r>
            <a:rPr lang="ru-RU" sz="2000" b="1" dirty="0" smtClean="0"/>
            <a:t>олучение  агротехнических знаний;</a:t>
          </a:r>
        </a:p>
        <a:p>
          <a:pPr marL="0" indent="0" algn="l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2000" b="1" dirty="0" smtClean="0"/>
            <a:t>2. приобретение навыков по выращиванию рассады; </a:t>
          </a:r>
          <a:endParaRPr lang="ru-RU" sz="20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C432482B-79DE-4051-BC99-C8A830EC6EC2}" type="parTrans" cxnId="{C01B5CC3-02D6-4294-BFB3-5F93DD1C7A68}">
      <dgm:prSet/>
      <dgm:spPr/>
      <dgm:t>
        <a:bodyPr/>
        <a:lstStyle/>
        <a:p>
          <a:endParaRPr lang="ru-RU"/>
        </a:p>
      </dgm:t>
    </dgm:pt>
    <dgm:pt modelId="{925C218E-C34F-43FF-8F48-60A44E9D8115}" type="sibTrans" cxnId="{C01B5CC3-02D6-4294-BFB3-5F93DD1C7A68}">
      <dgm:prSet/>
      <dgm:spPr/>
      <dgm:t>
        <a:bodyPr/>
        <a:lstStyle/>
        <a:p>
          <a:endParaRPr lang="ru-RU"/>
        </a:p>
      </dgm:t>
    </dgm:pt>
    <dgm:pt modelId="{7ECAD4E5-542E-4AAF-A0E2-FA8A4C4FDEAE}">
      <dgm:prSet phldrT="[Текст]" custT="1"/>
      <dgm:spPr/>
      <dgm:t>
        <a:bodyPr/>
        <a:lstStyle/>
        <a:p>
          <a:pPr algn="l"/>
          <a:endParaRPr lang="ru-RU" sz="2000" dirty="0" smtClean="0"/>
        </a:p>
        <a:p>
          <a:pPr algn="l"/>
          <a:endParaRPr lang="ru-RU" sz="2000" b="1" dirty="0" smtClean="0"/>
        </a:p>
        <a:p>
          <a:pPr algn="l"/>
          <a:r>
            <a:rPr lang="ru-RU" sz="2000" b="1" dirty="0" smtClean="0"/>
            <a:t>3. привлечение других учащихся школы для ухода за рассадой;</a:t>
          </a:r>
        </a:p>
        <a:p>
          <a:pPr algn="l"/>
          <a:r>
            <a:rPr lang="ru-RU" sz="2000" b="1" dirty="0" smtClean="0"/>
            <a:t>4. реализация   рассады цветов с целью получения прибыли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CCFEFD7B-4E94-40EC-A548-350F7663A17D}" type="parTrans" cxnId="{A62E8276-0D9D-4BAC-BD35-CDAE47CCA2F6}">
      <dgm:prSet/>
      <dgm:spPr/>
      <dgm:t>
        <a:bodyPr/>
        <a:lstStyle/>
        <a:p>
          <a:endParaRPr lang="ru-RU"/>
        </a:p>
      </dgm:t>
    </dgm:pt>
    <dgm:pt modelId="{18C2809F-2479-4EB4-B87F-A735757E42E6}" type="sibTrans" cxnId="{A62E8276-0D9D-4BAC-BD35-CDAE47CCA2F6}">
      <dgm:prSet/>
      <dgm:spPr/>
      <dgm:t>
        <a:bodyPr/>
        <a:lstStyle/>
        <a:p>
          <a:endParaRPr lang="ru-RU"/>
        </a:p>
      </dgm:t>
    </dgm:pt>
    <dgm:pt modelId="{ACAE7218-78AC-4D70-B2C1-487C220777F2}">
      <dgm:prSet phldrT="[Текст]" custT="1"/>
      <dgm:spPr/>
      <dgm:t>
        <a:bodyPr/>
        <a:lstStyle/>
        <a:p>
          <a:pPr algn="l">
            <a:lnSpc>
              <a:spcPct val="100000"/>
            </a:lnSpc>
          </a:pP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BF20A9DB-832B-40DA-B3E9-C43C9B166235}" type="sibTrans" cxnId="{BAA3A320-731E-4316-AE1A-F1262E2A7C26}">
      <dgm:prSet/>
      <dgm:spPr/>
      <dgm:t>
        <a:bodyPr/>
        <a:lstStyle/>
        <a:p>
          <a:endParaRPr lang="ru-RU"/>
        </a:p>
      </dgm:t>
    </dgm:pt>
    <dgm:pt modelId="{4FE1452A-83B5-4421-B0D8-A7A5F5096BA4}" type="parTrans" cxnId="{BAA3A320-731E-4316-AE1A-F1262E2A7C26}">
      <dgm:prSet/>
      <dgm:spPr/>
      <dgm:t>
        <a:bodyPr/>
        <a:lstStyle/>
        <a:p>
          <a:endParaRPr lang="ru-RU"/>
        </a:p>
      </dgm:t>
    </dgm:pt>
    <dgm:pt modelId="{463D4ACB-1484-4D3B-879C-C3A5F2D26DF9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1. Выращивание рассады культур однолетних  и многолетних цветов для продажи населению и учреждениям. 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    2. Создание источника дохода для учащихся и в целом для школы.</a:t>
          </a:r>
        </a:p>
      </dgm:t>
    </dgm:pt>
    <dgm:pt modelId="{0620E814-335B-42C5-9C2D-A4C9F8F5600C}" type="sibTrans" cxnId="{25D35C46-E688-4592-ABA0-CD8667BAA913}">
      <dgm:prSet/>
      <dgm:spPr/>
      <dgm:t>
        <a:bodyPr/>
        <a:lstStyle/>
        <a:p>
          <a:endParaRPr lang="ru-RU"/>
        </a:p>
      </dgm:t>
    </dgm:pt>
    <dgm:pt modelId="{BA954C94-AC58-4BFA-A6AB-8AD6217A1DBF}" type="parTrans" cxnId="{25D35C46-E688-4592-ABA0-CD8667BAA913}">
      <dgm:prSet/>
      <dgm:spPr/>
      <dgm:t>
        <a:bodyPr/>
        <a:lstStyle/>
        <a:p>
          <a:endParaRPr lang="ru-RU"/>
        </a:p>
      </dgm:t>
    </dgm:pt>
    <dgm:pt modelId="{6058E8C8-0207-42B2-BB82-F6383E8FABAB}">
      <dgm:prSet phldrT="[Текст]" custT="1"/>
      <dgm:spPr/>
      <dgm:t>
        <a:bodyPr/>
        <a:lstStyle/>
        <a:p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  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3DB575FC-97DB-40B2-B8CD-5FA15BC8E252}" type="sibTrans" cxnId="{4D9B1C8D-16F2-49A6-8ECF-C0B1F2FB7BCF}">
      <dgm:prSet/>
      <dgm:spPr/>
      <dgm:t>
        <a:bodyPr/>
        <a:lstStyle/>
        <a:p>
          <a:endParaRPr lang="ru-RU"/>
        </a:p>
      </dgm:t>
    </dgm:pt>
    <dgm:pt modelId="{5D33436F-8AB1-4650-9750-A6C4A2707F46}" type="parTrans" cxnId="{4D9B1C8D-16F2-49A6-8ECF-C0B1F2FB7BCF}">
      <dgm:prSet/>
      <dgm:spPr/>
      <dgm:t>
        <a:bodyPr/>
        <a:lstStyle/>
        <a:p>
          <a:endParaRPr lang="ru-RU"/>
        </a:p>
      </dgm:t>
    </dgm:pt>
    <dgm:pt modelId="{F2871FC2-DD5E-4BC7-807B-D4DD452EB738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Цели</a:t>
          </a:r>
          <a:endParaRPr lang="ru-RU" sz="3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9A4A35-C038-472D-A5DF-F64F7449498E}" type="sibTrans" cxnId="{E4C47626-FB6F-463C-915E-44F228430E61}">
      <dgm:prSet/>
      <dgm:spPr/>
      <dgm:t>
        <a:bodyPr/>
        <a:lstStyle/>
        <a:p>
          <a:endParaRPr lang="ru-RU"/>
        </a:p>
      </dgm:t>
    </dgm:pt>
    <dgm:pt modelId="{73F550FD-C9C3-4067-BB60-9BC9FA2AC77F}" type="parTrans" cxnId="{E4C47626-FB6F-463C-915E-44F228430E61}">
      <dgm:prSet/>
      <dgm:spPr/>
      <dgm:t>
        <a:bodyPr/>
        <a:lstStyle/>
        <a:p>
          <a:endParaRPr lang="ru-RU"/>
        </a:p>
      </dgm:t>
    </dgm:pt>
    <dgm:pt modelId="{9D4C1D8A-011E-4118-A59F-6C1F4FB3E9F8}" type="pres">
      <dgm:prSet presAssocID="{AE7BEA3E-FC56-481F-8627-5565CB9309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60A725-E5E4-4B15-9CB0-282B409C45F5}" type="pres">
      <dgm:prSet presAssocID="{ACAE7218-78AC-4D70-B2C1-487C220777F2}" presName="boxAndChildren" presStyleCnt="0"/>
      <dgm:spPr/>
      <dgm:t>
        <a:bodyPr/>
        <a:lstStyle/>
        <a:p>
          <a:endParaRPr lang="ru-RU"/>
        </a:p>
      </dgm:t>
    </dgm:pt>
    <dgm:pt modelId="{82FB96F0-5788-44B4-A978-42074AEB602C}" type="pres">
      <dgm:prSet presAssocID="{ACAE7218-78AC-4D70-B2C1-487C220777F2}" presName="parentTextBox" presStyleLbl="node1" presStyleIdx="0" presStyleCnt="3"/>
      <dgm:spPr/>
      <dgm:t>
        <a:bodyPr/>
        <a:lstStyle/>
        <a:p>
          <a:endParaRPr lang="ru-RU"/>
        </a:p>
      </dgm:t>
    </dgm:pt>
    <dgm:pt modelId="{17F8C1AB-BB13-48F9-970A-98230446EABC}" type="pres">
      <dgm:prSet presAssocID="{ACAE7218-78AC-4D70-B2C1-487C220777F2}" presName="entireBox" presStyleLbl="node1" presStyleIdx="0" presStyleCnt="3" custScaleX="100000" custScaleY="264924" custLinFactNeighborY="-3697"/>
      <dgm:spPr/>
      <dgm:t>
        <a:bodyPr/>
        <a:lstStyle/>
        <a:p>
          <a:endParaRPr lang="ru-RU"/>
        </a:p>
      </dgm:t>
    </dgm:pt>
    <dgm:pt modelId="{B0EFA672-27D3-4664-88DE-300E45245418}" type="pres">
      <dgm:prSet presAssocID="{ACAE7218-78AC-4D70-B2C1-487C220777F2}" presName="descendantBox" presStyleCnt="0"/>
      <dgm:spPr/>
      <dgm:t>
        <a:bodyPr/>
        <a:lstStyle/>
        <a:p>
          <a:endParaRPr lang="ru-RU"/>
        </a:p>
      </dgm:t>
    </dgm:pt>
    <dgm:pt modelId="{E01F7B10-7B10-4D61-862D-F5345CC0BD0C}" type="pres">
      <dgm:prSet presAssocID="{E5EA788B-D4ED-4A2F-9C4D-91CB7A823049}" presName="childTextBox" presStyleLbl="fgAccFollowNode1" presStyleIdx="0" presStyleCnt="3" custScaleX="93727" custScaleY="345804" custLinFactNeighborX="-8" custLinFactNeighborY="-18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EC2BA-8071-4E1D-98BA-3967E41A1A8F}" type="pres">
      <dgm:prSet presAssocID="{7ECAD4E5-542E-4AAF-A0E2-FA8A4C4FDEAE}" presName="childTextBox" presStyleLbl="fgAccFollowNode1" presStyleIdx="1" presStyleCnt="3" custScaleX="87814" custScaleY="371758" custLinFactNeighborX="264" custLinFactNeighborY="-77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36AB4-275D-4B57-8129-9B75EE3E2CF1}" type="pres">
      <dgm:prSet presAssocID="{3DB575FC-97DB-40B2-B8CD-5FA15BC8E252}" presName="sp" presStyleCnt="0"/>
      <dgm:spPr/>
      <dgm:t>
        <a:bodyPr/>
        <a:lstStyle/>
        <a:p>
          <a:endParaRPr lang="ru-RU"/>
        </a:p>
      </dgm:t>
    </dgm:pt>
    <dgm:pt modelId="{984D82D4-7818-4133-B6BA-3ECC9D9C564A}" type="pres">
      <dgm:prSet presAssocID="{6058E8C8-0207-42B2-BB82-F6383E8FABAB}" presName="arrowAndChildren" presStyleCnt="0"/>
      <dgm:spPr/>
      <dgm:t>
        <a:bodyPr/>
        <a:lstStyle/>
        <a:p>
          <a:endParaRPr lang="ru-RU"/>
        </a:p>
      </dgm:t>
    </dgm:pt>
    <dgm:pt modelId="{1C807442-1EE4-42B0-A62A-0193B534CA1C}" type="pres">
      <dgm:prSet presAssocID="{6058E8C8-0207-42B2-BB82-F6383E8FABAB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CCE9F332-BF0E-4AA2-A14F-E4467791DABD}" type="pres">
      <dgm:prSet presAssocID="{6058E8C8-0207-42B2-BB82-F6383E8FABAB}" presName="arrow" presStyleLbl="node1" presStyleIdx="1" presStyleCnt="3" custScaleX="100000" custScaleY="120217" custLinFactNeighborY="12869"/>
      <dgm:spPr/>
      <dgm:t>
        <a:bodyPr/>
        <a:lstStyle/>
        <a:p>
          <a:endParaRPr lang="ru-RU"/>
        </a:p>
      </dgm:t>
    </dgm:pt>
    <dgm:pt modelId="{2FD8B08A-39D2-4AA4-AFD4-0B7E108CCC78}" type="pres">
      <dgm:prSet presAssocID="{6058E8C8-0207-42B2-BB82-F6383E8FABAB}" presName="descendantArrow" presStyleCnt="0"/>
      <dgm:spPr/>
      <dgm:t>
        <a:bodyPr/>
        <a:lstStyle/>
        <a:p>
          <a:endParaRPr lang="ru-RU"/>
        </a:p>
      </dgm:t>
    </dgm:pt>
    <dgm:pt modelId="{D73126A8-4ADD-4D41-9356-BE68DC69A26A}" type="pres">
      <dgm:prSet presAssocID="{463D4ACB-1484-4D3B-879C-C3A5F2D26DF9}" presName="childTextArrow" presStyleLbl="fgAccFollowNode1" presStyleIdx="2" presStyleCnt="3" custScaleX="1292466" custScaleY="395223" custLinFactNeighborX="-844" custLinFactNeighborY="-71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FE8F7-5017-4ABA-AA93-343409C90FAB}" type="pres">
      <dgm:prSet presAssocID="{319A4A35-C038-472D-A5DF-F64F7449498E}" presName="sp" presStyleCnt="0"/>
      <dgm:spPr/>
      <dgm:t>
        <a:bodyPr/>
        <a:lstStyle/>
        <a:p>
          <a:endParaRPr lang="ru-RU"/>
        </a:p>
      </dgm:t>
    </dgm:pt>
    <dgm:pt modelId="{07B6C6E6-4588-47BE-9834-D2E7292D0511}" type="pres">
      <dgm:prSet presAssocID="{F2871FC2-DD5E-4BC7-807B-D4DD452EB738}" presName="arrowAndChildren" presStyleCnt="0"/>
      <dgm:spPr/>
      <dgm:t>
        <a:bodyPr/>
        <a:lstStyle/>
        <a:p>
          <a:endParaRPr lang="ru-RU"/>
        </a:p>
      </dgm:t>
    </dgm:pt>
    <dgm:pt modelId="{FE19A90E-63C8-4C30-8B02-8308E698AA9B}" type="pres">
      <dgm:prSet presAssocID="{F2871FC2-DD5E-4BC7-807B-D4DD452EB738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427E2FF8-3561-4619-B78E-FC100DB7AD0B}" type="presOf" srcId="{6058E8C8-0207-42B2-BB82-F6383E8FABAB}" destId="{CCE9F332-BF0E-4AA2-A14F-E4467791DABD}" srcOrd="1" destOrd="0" presId="urn:microsoft.com/office/officeart/2005/8/layout/process4"/>
    <dgm:cxn modelId="{7C3E39AC-09A7-4FCD-B70C-206885605F1C}" type="presOf" srcId="{F2871FC2-DD5E-4BC7-807B-D4DD452EB738}" destId="{FE19A90E-63C8-4C30-8B02-8308E698AA9B}" srcOrd="0" destOrd="0" presId="urn:microsoft.com/office/officeart/2005/8/layout/process4"/>
    <dgm:cxn modelId="{C01B5CC3-02D6-4294-BFB3-5F93DD1C7A68}" srcId="{ACAE7218-78AC-4D70-B2C1-487C220777F2}" destId="{E5EA788B-D4ED-4A2F-9C4D-91CB7A823049}" srcOrd="0" destOrd="0" parTransId="{C432482B-79DE-4051-BC99-C8A830EC6EC2}" sibTransId="{925C218E-C34F-43FF-8F48-60A44E9D8115}"/>
    <dgm:cxn modelId="{4D9B1C8D-16F2-49A6-8ECF-C0B1F2FB7BCF}" srcId="{AE7BEA3E-FC56-481F-8627-5565CB93094E}" destId="{6058E8C8-0207-42B2-BB82-F6383E8FABAB}" srcOrd="1" destOrd="0" parTransId="{5D33436F-8AB1-4650-9750-A6C4A2707F46}" sibTransId="{3DB575FC-97DB-40B2-B8CD-5FA15BC8E252}"/>
    <dgm:cxn modelId="{A62E8276-0D9D-4BAC-BD35-CDAE47CCA2F6}" srcId="{ACAE7218-78AC-4D70-B2C1-487C220777F2}" destId="{7ECAD4E5-542E-4AAF-A0E2-FA8A4C4FDEAE}" srcOrd="1" destOrd="0" parTransId="{CCFEFD7B-4E94-40EC-A548-350F7663A17D}" sibTransId="{18C2809F-2479-4EB4-B87F-A735757E42E6}"/>
    <dgm:cxn modelId="{25D35C46-E688-4592-ABA0-CD8667BAA913}" srcId="{6058E8C8-0207-42B2-BB82-F6383E8FABAB}" destId="{463D4ACB-1484-4D3B-879C-C3A5F2D26DF9}" srcOrd="0" destOrd="0" parTransId="{BA954C94-AC58-4BFA-A6AB-8AD6217A1DBF}" sibTransId="{0620E814-335B-42C5-9C2D-A4C9F8F5600C}"/>
    <dgm:cxn modelId="{E4C47626-FB6F-463C-915E-44F228430E61}" srcId="{AE7BEA3E-FC56-481F-8627-5565CB93094E}" destId="{F2871FC2-DD5E-4BC7-807B-D4DD452EB738}" srcOrd="0" destOrd="0" parTransId="{73F550FD-C9C3-4067-BB60-9BC9FA2AC77F}" sibTransId="{319A4A35-C038-472D-A5DF-F64F7449498E}"/>
    <dgm:cxn modelId="{32FE1DB6-7D61-4947-91D8-40FB30CE8876}" type="presOf" srcId="{6058E8C8-0207-42B2-BB82-F6383E8FABAB}" destId="{1C807442-1EE4-42B0-A62A-0193B534CA1C}" srcOrd="0" destOrd="0" presId="urn:microsoft.com/office/officeart/2005/8/layout/process4"/>
    <dgm:cxn modelId="{562D336E-8EF9-49CD-AB7F-1039BF3F0F45}" type="presOf" srcId="{ACAE7218-78AC-4D70-B2C1-487C220777F2}" destId="{17F8C1AB-BB13-48F9-970A-98230446EABC}" srcOrd="1" destOrd="0" presId="urn:microsoft.com/office/officeart/2005/8/layout/process4"/>
    <dgm:cxn modelId="{AF99F9C6-AF99-4985-B29F-89F1C896B8BC}" type="presOf" srcId="{E5EA788B-D4ED-4A2F-9C4D-91CB7A823049}" destId="{E01F7B10-7B10-4D61-862D-F5345CC0BD0C}" srcOrd="0" destOrd="0" presId="urn:microsoft.com/office/officeart/2005/8/layout/process4"/>
    <dgm:cxn modelId="{1ACC3B39-CA1D-4A19-8FDA-E9CCEA25A8C1}" type="presOf" srcId="{ACAE7218-78AC-4D70-B2C1-487C220777F2}" destId="{82FB96F0-5788-44B4-A978-42074AEB602C}" srcOrd="0" destOrd="0" presId="urn:microsoft.com/office/officeart/2005/8/layout/process4"/>
    <dgm:cxn modelId="{BAA3A320-731E-4316-AE1A-F1262E2A7C26}" srcId="{AE7BEA3E-FC56-481F-8627-5565CB93094E}" destId="{ACAE7218-78AC-4D70-B2C1-487C220777F2}" srcOrd="2" destOrd="0" parTransId="{4FE1452A-83B5-4421-B0D8-A7A5F5096BA4}" sibTransId="{BF20A9DB-832B-40DA-B3E9-C43C9B166235}"/>
    <dgm:cxn modelId="{3D972B33-124B-4948-937D-27989F52A1AC}" type="presOf" srcId="{7ECAD4E5-542E-4AAF-A0E2-FA8A4C4FDEAE}" destId="{0E4EC2BA-8071-4E1D-98BA-3967E41A1A8F}" srcOrd="0" destOrd="0" presId="urn:microsoft.com/office/officeart/2005/8/layout/process4"/>
    <dgm:cxn modelId="{6CD568AD-669E-4A3E-A1D6-3D2576181B48}" type="presOf" srcId="{463D4ACB-1484-4D3B-879C-C3A5F2D26DF9}" destId="{D73126A8-4ADD-4D41-9356-BE68DC69A26A}" srcOrd="0" destOrd="0" presId="urn:microsoft.com/office/officeart/2005/8/layout/process4"/>
    <dgm:cxn modelId="{2CAD0868-2E14-436E-A3F8-4B41AF60A9AA}" type="presOf" srcId="{AE7BEA3E-FC56-481F-8627-5565CB93094E}" destId="{9D4C1D8A-011E-4118-A59F-6C1F4FB3E9F8}" srcOrd="0" destOrd="0" presId="urn:microsoft.com/office/officeart/2005/8/layout/process4"/>
    <dgm:cxn modelId="{86F25F43-A238-45D4-B2BC-FEBDFB858619}" type="presParOf" srcId="{9D4C1D8A-011E-4118-A59F-6C1F4FB3E9F8}" destId="{0760A725-E5E4-4B15-9CB0-282B409C45F5}" srcOrd="0" destOrd="0" presId="urn:microsoft.com/office/officeart/2005/8/layout/process4"/>
    <dgm:cxn modelId="{11055A7F-183B-453C-97EF-138F23CBF7A4}" type="presParOf" srcId="{0760A725-E5E4-4B15-9CB0-282B409C45F5}" destId="{82FB96F0-5788-44B4-A978-42074AEB602C}" srcOrd="0" destOrd="0" presId="urn:microsoft.com/office/officeart/2005/8/layout/process4"/>
    <dgm:cxn modelId="{1F8577ED-DD64-4C3B-B083-9D94DC6395D2}" type="presParOf" srcId="{0760A725-E5E4-4B15-9CB0-282B409C45F5}" destId="{17F8C1AB-BB13-48F9-970A-98230446EABC}" srcOrd="1" destOrd="0" presId="urn:microsoft.com/office/officeart/2005/8/layout/process4"/>
    <dgm:cxn modelId="{CD15E971-6AD0-4322-8DDA-76C7AE5974C4}" type="presParOf" srcId="{0760A725-E5E4-4B15-9CB0-282B409C45F5}" destId="{B0EFA672-27D3-4664-88DE-300E45245418}" srcOrd="2" destOrd="0" presId="urn:microsoft.com/office/officeart/2005/8/layout/process4"/>
    <dgm:cxn modelId="{84D1BE34-C2CD-4B57-A0AC-9F056C4C59AB}" type="presParOf" srcId="{B0EFA672-27D3-4664-88DE-300E45245418}" destId="{E01F7B10-7B10-4D61-862D-F5345CC0BD0C}" srcOrd="0" destOrd="0" presId="urn:microsoft.com/office/officeart/2005/8/layout/process4"/>
    <dgm:cxn modelId="{364EE5C0-298B-4304-B31C-29DF7BF9B7E0}" type="presParOf" srcId="{B0EFA672-27D3-4664-88DE-300E45245418}" destId="{0E4EC2BA-8071-4E1D-98BA-3967E41A1A8F}" srcOrd="1" destOrd="0" presId="urn:microsoft.com/office/officeart/2005/8/layout/process4"/>
    <dgm:cxn modelId="{004A6411-3D92-43EE-8A16-2BC5DD644F4F}" type="presParOf" srcId="{9D4C1D8A-011E-4118-A59F-6C1F4FB3E9F8}" destId="{7E936AB4-275D-4B57-8129-9B75EE3E2CF1}" srcOrd="1" destOrd="0" presId="urn:microsoft.com/office/officeart/2005/8/layout/process4"/>
    <dgm:cxn modelId="{9C93603E-5E7B-4219-800C-E151E4F05F93}" type="presParOf" srcId="{9D4C1D8A-011E-4118-A59F-6C1F4FB3E9F8}" destId="{984D82D4-7818-4133-B6BA-3ECC9D9C564A}" srcOrd="2" destOrd="0" presId="urn:microsoft.com/office/officeart/2005/8/layout/process4"/>
    <dgm:cxn modelId="{D5FBB0B4-A875-4D48-81F0-194D67C98F43}" type="presParOf" srcId="{984D82D4-7818-4133-B6BA-3ECC9D9C564A}" destId="{1C807442-1EE4-42B0-A62A-0193B534CA1C}" srcOrd="0" destOrd="0" presId="urn:microsoft.com/office/officeart/2005/8/layout/process4"/>
    <dgm:cxn modelId="{C9A6B5DA-88CC-4755-B9B8-C4E53429FDA7}" type="presParOf" srcId="{984D82D4-7818-4133-B6BA-3ECC9D9C564A}" destId="{CCE9F332-BF0E-4AA2-A14F-E4467791DABD}" srcOrd="1" destOrd="0" presId="urn:microsoft.com/office/officeart/2005/8/layout/process4"/>
    <dgm:cxn modelId="{9A7516CA-BD10-4A25-B731-17B743BAF7D8}" type="presParOf" srcId="{984D82D4-7818-4133-B6BA-3ECC9D9C564A}" destId="{2FD8B08A-39D2-4AA4-AFD4-0B7E108CCC78}" srcOrd="2" destOrd="0" presId="urn:microsoft.com/office/officeart/2005/8/layout/process4"/>
    <dgm:cxn modelId="{201A60DA-07F0-4C9C-BBB1-83B0E83449B9}" type="presParOf" srcId="{2FD8B08A-39D2-4AA4-AFD4-0B7E108CCC78}" destId="{D73126A8-4ADD-4D41-9356-BE68DC69A26A}" srcOrd="0" destOrd="0" presId="urn:microsoft.com/office/officeart/2005/8/layout/process4"/>
    <dgm:cxn modelId="{232BB008-345E-436F-894D-FB553FE66FE5}" type="presParOf" srcId="{9D4C1D8A-011E-4118-A59F-6C1F4FB3E9F8}" destId="{B69FE8F7-5017-4ABA-AA93-343409C90FAB}" srcOrd="3" destOrd="0" presId="urn:microsoft.com/office/officeart/2005/8/layout/process4"/>
    <dgm:cxn modelId="{A1F35E72-551C-4E58-8920-0BBBC87CDA2F}" type="presParOf" srcId="{9D4C1D8A-011E-4118-A59F-6C1F4FB3E9F8}" destId="{07B6C6E6-4588-47BE-9834-D2E7292D0511}" srcOrd="4" destOrd="0" presId="urn:microsoft.com/office/officeart/2005/8/layout/process4"/>
    <dgm:cxn modelId="{63F4176C-51CC-40FF-9ED8-3CD0795BBD61}" type="presParOf" srcId="{07B6C6E6-4588-47BE-9834-D2E7292D0511}" destId="{FE19A90E-63C8-4C30-8B02-8308E698AA9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876153-21B6-4B6A-A664-5D1DABCA8D0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65B799-38B7-433F-8248-D3EEE26F32B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1</a:t>
          </a:r>
          <a:r>
            <a:rPr lang="ru-RU" sz="2800" b="1" dirty="0" smtClean="0">
              <a:solidFill>
                <a:schemeClr val="tx1"/>
              </a:solidFill>
            </a:rPr>
            <a:t>. Подготовительный </a:t>
          </a:r>
          <a:endParaRPr lang="ru-RU" sz="2800" b="1" dirty="0">
            <a:solidFill>
              <a:schemeClr val="tx1"/>
            </a:solidFill>
          </a:endParaRPr>
        </a:p>
      </dgm:t>
    </dgm:pt>
    <dgm:pt modelId="{F51B4B3B-010D-4A43-BB14-5A95C1145639}" type="parTrans" cxnId="{CE538AB8-E142-4F74-9BD7-496FCBC25522}">
      <dgm:prSet/>
      <dgm:spPr/>
      <dgm:t>
        <a:bodyPr/>
        <a:lstStyle/>
        <a:p>
          <a:endParaRPr lang="ru-RU"/>
        </a:p>
      </dgm:t>
    </dgm:pt>
    <dgm:pt modelId="{626BD91F-B609-442B-A739-B6592B90B2AC}" type="sibTrans" cxnId="{CE538AB8-E142-4F74-9BD7-496FCBC25522}">
      <dgm:prSet/>
      <dgm:spPr/>
      <dgm:t>
        <a:bodyPr/>
        <a:lstStyle/>
        <a:p>
          <a:endParaRPr lang="ru-RU"/>
        </a:p>
      </dgm:t>
    </dgm:pt>
    <dgm:pt modelId="{85CE496A-1D58-4A5A-B1D6-69393CED7AE6}">
      <dgm:prSet phldrT="[Текст]" custT="1"/>
      <dgm:spPr/>
      <dgm:t>
        <a:bodyPr/>
        <a:lstStyle/>
        <a:p>
          <a:r>
            <a:rPr lang="ru-RU" sz="1800" b="1" dirty="0" smtClean="0"/>
            <a:t>составление  плана по разработке и реализации проекта</a:t>
          </a:r>
          <a:endParaRPr lang="ru-RU" sz="1800" b="1" dirty="0"/>
        </a:p>
      </dgm:t>
    </dgm:pt>
    <dgm:pt modelId="{433A9A36-7F53-42F2-BBE6-8008A2757773}" type="parTrans" cxnId="{5C523F8F-8349-4B21-9BBF-BAC54F2B4A6E}">
      <dgm:prSet/>
      <dgm:spPr/>
      <dgm:t>
        <a:bodyPr/>
        <a:lstStyle/>
        <a:p>
          <a:endParaRPr lang="ru-RU"/>
        </a:p>
      </dgm:t>
    </dgm:pt>
    <dgm:pt modelId="{5DFB3F2B-6458-48E6-9425-8825066F7A0D}" type="sibTrans" cxnId="{5C523F8F-8349-4B21-9BBF-BAC54F2B4A6E}">
      <dgm:prSet/>
      <dgm:spPr/>
      <dgm:t>
        <a:bodyPr/>
        <a:lstStyle/>
        <a:p>
          <a:endParaRPr lang="ru-RU"/>
        </a:p>
      </dgm:t>
    </dgm:pt>
    <dgm:pt modelId="{A48D87A7-3A9B-4143-8355-9B00357ED77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 3</a:t>
          </a:r>
          <a:r>
            <a:rPr lang="ru-RU" sz="2800" b="1" dirty="0" smtClean="0">
              <a:solidFill>
                <a:schemeClr val="tx1"/>
              </a:solidFill>
            </a:rPr>
            <a:t>. Контрольно-оценочный</a:t>
          </a:r>
          <a:endParaRPr lang="ru-RU" sz="2800" b="1" dirty="0">
            <a:solidFill>
              <a:schemeClr val="tx1"/>
            </a:solidFill>
          </a:endParaRPr>
        </a:p>
      </dgm:t>
    </dgm:pt>
    <dgm:pt modelId="{46823F4B-B946-41B9-A129-A2C56910449F}" type="parTrans" cxnId="{5E5CE4EF-3D0B-4656-98D4-B2E6C8A5F2FB}">
      <dgm:prSet/>
      <dgm:spPr/>
      <dgm:t>
        <a:bodyPr/>
        <a:lstStyle/>
        <a:p>
          <a:endParaRPr lang="ru-RU"/>
        </a:p>
      </dgm:t>
    </dgm:pt>
    <dgm:pt modelId="{9B189E29-9F23-4C73-97ED-8785CF21E87E}" type="sibTrans" cxnId="{5E5CE4EF-3D0B-4656-98D4-B2E6C8A5F2FB}">
      <dgm:prSet/>
      <dgm:spPr/>
      <dgm:t>
        <a:bodyPr/>
        <a:lstStyle/>
        <a:p>
          <a:endParaRPr lang="ru-RU"/>
        </a:p>
      </dgm:t>
    </dgm:pt>
    <dgm:pt modelId="{127D48BA-169A-42B9-8CE5-D25BFEA68A4D}">
      <dgm:prSet phldrT="[Текст]" custT="1"/>
      <dgm:spPr/>
      <dgm:t>
        <a:bodyPr/>
        <a:lstStyle/>
        <a:p>
          <a:r>
            <a:rPr lang="ru-RU" sz="1800" b="1" dirty="0" smtClean="0"/>
            <a:t>проведение  анализа эффективности проекта</a:t>
          </a:r>
          <a:endParaRPr lang="ru-RU" sz="1800" b="1" dirty="0"/>
        </a:p>
      </dgm:t>
    </dgm:pt>
    <dgm:pt modelId="{3AFA3E46-5901-4AC8-9FA7-2193EBC3588C}" type="parTrans" cxnId="{A0C1C6FB-7CF0-41C9-A623-517B51D99922}">
      <dgm:prSet/>
      <dgm:spPr/>
      <dgm:t>
        <a:bodyPr/>
        <a:lstStyle/>
        <a:p>
          <a:endParaRPr lang="ru-RU"/>
        </a:p>
      </dgm:t>
    </dgm:pt>
    <dgm:pt modelId="{C91B91D5-CCEE-42EB-BC25-F14C62B52539}" type="sibTrans" cxnId="{A0C1C6FB-7CF0-41C9-A623-517B51D99922}">
      <dgm:prSet/>
      <dgm:spPr/>
      <dgm:t>
        <a:bodyPr/>
        <a:lstStyle/>
        <a:p>
          <a:endParaRPr lang="ru-RU"/>
        </a:p>
      </dgm:t>
    </dgm:pt>
    <dgm:pt modelId="{6D1B5120-4D70-4F3F-96DA-7F21F2FBF97F}">
      <dgm:prSet custT="1"/>
      <dgm:spPr/>
      <dgm:t>
        <a:bodyPr/>
        <a:lstStyle/>
        <a:p>
          <a:r>
            <a:rPr lang="ru-RU" sz="1800" b="1" dirty="0" smtClean="0"/>
            <a:t> ознакомление всех участников с основными целями и задачами проекта</a:t>
          </a:r>
          <a:endParaRPr lang="ru-RU" sz="1800" b="1" dirty="0"/>
        </a:p>
      </dgm:t>
    </dgm:pt>
    <dgm:pt modelId="{8DF44641-0C77-4B6A-BC44-E98891B1F58A}" type="parTrans" cxnId="{0A8F4087-C4DB-4508-B69A-65FF996C403E}">
      <dgm:prSet/>
      <dgm:spPr/>
      <dgm:t>
        <a:bodyPr/>
        <a:lstStyle/>
        <a:p>
          <a:endParaRPr lang="ru-RU"/>
        </a:p>
      </dgm:t>
    </dgm:pt>
    <dgm:pt modelId="{C93983F6-477E-42E9-91D6-18246D7A6AA9}" type="sibTrans" cxnId="{0A8F4087-C4DB-4508-B69A-65FF996C403E}">
      <dgm:prSet/>
      <dgm:spPr/>
      <dgm:t>
        <a:bodyPr/>
        <a:lstStyle/>
        <a:p>
          <a:endParaRPr lang="ru-RU"/>
        </a:p>
      </dgm:t>
    </dgm:pt>
    <dgm:pt modelId="{402F1AB8-3B72-45C2-B531-B02F012E8F42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2</a:t>
          </a:r>
          <a:r>
            <a:rPr lang="ru-RU" sz="2800" b="1" dirty="0" smtClean="0">
              <a:solidFill>
                <a:schemeClr val="tx1"/>
              </a:solidFill>
            </a:rPr>
            <a:t>. Технологический</a:t>
          </a:r>
          <a:endParaRPr lang="ru-RU" sz="2800" b="1" dirty="0">
            <a:solidFill>
              <a:schemeClr val="tx1"/>
            </a:solidFill>
          </a:endParaRPr>
        </a:p>
      </dgm:t>
    </dgm:pt>
    <dgm:pt modelId="{3609FA09-66B7-4B7E-B069-68342B1B9C92}" type="parTrans" cxnId="{525829D6-B16D-4C9B-9616-9F3D20F69567}">
      <dgm:prSet/>
      <dgm:spPr/>
      <dgm:t>
        <a:bodyPr/>
        <a:lstStyle/>
        <a:p>
          <a:endParaRPr lang="ru-RU"/>
        </a:p>
      </dgm:t>
    </dgm:pt>
    <dgm:pt modelId="{431AE633-9734-4C61-AF5E-861281F3F77B}" type="sibTrans" cxnId="{525829D6-B16D-4C9B-9616-9F3D20F69567}">
      <dgm:prSet/>
      <dgm:spPr/>
      <dgm:t>
        <a:bodyPr/>
        <a:lstStyle/>
        <a:p>
          <a:endParaRPr lang="ru-RU"/>
        </a:p>
      </dgm:t>
    </dgm:pt>
    <dgm:pt modelId="{5FB5DA3D-7BB7-4142-A9CF-71CDB7915FF7}">
      <dgm:prSet custT="1"/>
      <dgm:spPr/>
      <dgm:t>
        <a:bodyPr/>
        <a:lstStyle/>
        <a:p>
          <a:r>
            <a:rPr lang="ru-RU" sz="1800" b="1" dirty="0" smtClean="0"/>
            <a:t>приобретение семян цветов</a:t>
          </a:r>
          <a:endParaRPr lang="ru-RU" sz="1800" b="1" dirty="0"/>
        </a:p>
      </dgm:t>
    </dgm:pt>
    <dgm:pt modelId="{E8F623F5-9AD3-4C46-A7C4-32329390B479}" type="parTrans" cxnId="{4C307D41-DBA5-49B4-94BE-BE47946A058C}">
      <dgm:prSet/>
      <dgm:spPr/>
      <dgm:t>
        <a:bodyPr/>
        <a:lstStyle/>
        <a:p>
          <a:endParaRPr lang="ru-RU"/>
        </a:p>
      </dgm:t>
    </dgm:pt>
    <dgm:pt modelId="{2B06CBB5-39DF-44C9-AE27-1304C226BC4F}" type="sibTrans" cxnId="{4C307D41-DBA5-49B4-94BE-BE47946A058C}">
      <dgm:prSet/>
      <dgm:spPr/>
      <dgm:t>
        <a:bodyPr/>
        <a:lstStyle/>
        <a:p>
          <a:endParaRPr lang="ru-RU"/>
        </a:p>
      </dgm:t>
    </dgm:pt>
    <dgm:pt modelId="{BCEE2A3A-2031-450E-B1CE-CBB03D0877CC}">
      <dgm:prSet custT="1"/>
      <dgm:spPr/>
      <dgm:t>
        <a:bodyPr/>
        <a:lstStyle/>
        <a:p>
          <a:r>
            <a:rPr lang="ru-RU" sz="1800" b="1" dirty="0" smtClean="0"/>
            <a:t>посадка цветов</a:t>
          </a:r>
          <a:endParaRPr lang="ru-RU" sz="1800" b="1" dirty="0"/>
        </a:p>
      </dgm:t>
    </dgm:pt>
    <dgm:pt modelId="{56DA33BC-F5D0-4B61-979C-5DD0D635AC29}" type="parTrans" cxnId="{030F33C9-F528-4F6C-A221-7C7ED870A7B5}">
      <dgm:prSet/>
      <dgm:spPr/>
      <dgm:t>
        <a:bodyPr/>
        <a:lstStyle/>
        <a:p>
          <a:endParaRPr lang="ru-RU"/>
        </a:p>
      </dgm:t>
    </dgm:pt>
    <dgm:pt modelId="{7D4B2F9D-C135-4883-A066-D2B6E93A0CCB}" type="sibTrans" cxnId="{030F33C9-F528-4F6C-A221-7C7ED870A7B5}">
      <dgm:prSet/>
      <dgm:spPr/>
      <dgm:t>
        <a:bodyPr/>
        <a:lstStyle/>
        <a:p>
          <a:endParaRPr lang="ru-RU"/>
        </a:p>
      </dgm:t>
    </dgm:pt>
    <dgm:pt modelId="{9C4FE94E-BFFE-46FF-BFEA-42A1B3ECE5A4}">
      <dgm:prSet custT="1"/>
      <dgm:spPr/>
      <dgm:t>
        <a:bodyPr/>
        <a:lstStyle/>
        <a:p>
          <a:r>
            <a:rPr lang="ru-RU" sz="1800" b="1" dirty="0" smtClean="0"/>
            <a:t>уход за насаждениями</a:t>
          </a:r>
          <a:endParaRPr lang="ru-RU" sz="1800" b="1" dirty="0"/>
        </a:p>
      </dgm:t>
    </dgm:pt>
    <dgm:pt modelId="{2DB8BC18-FCDA-4926-A3C6-73D57B50D4BD}" type="parTrans" cxnId="{3AAD9949-954A-4B88-8769-A3DECD5066E0}">
      <dgm:prSet/>
      <dgm:spPr/>
      <dgm:t>
        <a:bodyPr/>
        <a:lstStyle/>
        <a:p>
          <a:endParaRPr lang="ru-RU"/>
        </a:p>
      </dgm:t>
    </dgm:pt>
    <dgm:pt modelId="{55EEBC89-4D87-4D92-A37F-B0DBA7E91F07}" type="sibTrans" cxnId="{3AAD9949-954A-4B88-8769-A3DECD5066E0}">
      <dgm:prSet/>
      <dgm:spPr/>
      <dgm:t>
        <a:bodyPr/>
        <a:lstStyle/>
        <a:p>
          <a:endParaRPr lang="ru-RU"/>
        </a:p>
      </dgm:t>
    </dgm:pt>
    <dgm:pt modelId="{D000970D-6B28-4B63-BC56-85DA543E88D3}">
      <dgm:prSet custT="1"/>
      <dgm:spPr/>
      <dgm:t>
        <a:bodyPr/>
        <a:lstStyle/>
        <a:p>
          <a:r>
            <a:rPr lang="ru-RU" sz="1800" b="1" dirty="0" smtClean="0"/>
            <a:t>реализация выращенной продукции   </a:t>
          </a:r>
          <a:endParaRPr lang="ru-RU" sz="1800" b="1" dirty="0"/>
        </a:p>
      </dgm:t>
    </dgm:pt>
    <dgm:pt modelId="{91255626-14D6-4034-9A45-BB3EE2535004}" type="parTrans" cxnId="{9D25C27A-D8E8-4210-BE7D-CD65943F1AB7}">
      <dgm:prSet/>
      <dgm:spPr/>
      <dgm:t>
        <a:bodyPr/>
        <a:lstStyle/>
        <a:p>
          <a:endParaRPr lang="ru-RU"/>
        </a:p>
      </dgm:t>
    </dgm:pt>
    <dgm:pt modelId="{A181ABE9-8447-404E-A7E8-FCBFE225E4BB}" type="sibTrans" cxnId="{9D25C27A-D8E8-4210-BE7D-CD65943F1AB7}">
      <dgm:prSet/>
      <dgm:spPr/>
      <dgm:t>
        <a:bodyPr/>
        <a:lstStyle/>
        <a:p>
          <a:endParaRPr lang="ru-RU"/>
        </a:p>
      </dgm:t>
    </dgm:pt>
    <dgm:pt modelId="{DC70E34A-C91C-4B72-B083-7C4318713B52}">
      <dgm:prSet custT="1"/>
      <dgm:spPr/>
      <dgm:t>
        <a:bodyPr/>
        <a:lstStyle/>
        <a:p>
          <a:r>
            <a:rPr lang="ru-RU" sz="1800" b="1" dirty="0" smtClean="0"/>
            <a:t>разработка методических рекомендаций по проекту</a:t>
          </a:r>
          <a:endParaRPr lang="ru-RU" sz="1800" b="1" dirty="0"/>
        </a:p>
      </dgm:t>
    </dgm:pt>
    <dgm:pt modelId="{4DE7AE11-5AEA-4B4A-AA3E-031D11DCEA50}" type="parTrans" cxnId="{77024CA3-F11E-43D8-907A-53E9902DAF80}">
      <dgm:prSet/>
      <dgm:spPr/>
      <dgm:t>
        <a:bodyPr/>
        <a:lstStyle/>
        <a:p>
          <a:endParaRPr lang="ru-RU"/>
        </a:p>
      </dgm:t>
    </dgm:pt>
    <dgm:pt modelId="{F512CF20-79AC-4CEE-85F0-C670F0F9692F}" type="sibTrans" cxnId="{77024CA3-F11E-43D8-907A-53E9902DAF80}">
      <dgm:prSet/>
      <dgm:spPr/>
      <dgm:t>
        <a:bodyPr/>
        <a:lstStyle/>
        <a:p>
          <a:endParaRPr lang="ru-RU"/>
        </a:p>
      </dgm:t>
    </dgm:pt>
    <dgm:pt modelId="{2D490A95-C03C-4473-9C70-898DEEBA1B87}">
      <dgm:prSet custT="1"/>
      <dgm:spPr/>
      <dgm:t>
        <a:bodyPr/>
        <a:lstStyle/>
        <a:p>
          <a:r>
            <a:rPr lang="ru-RU" sz="1800" b="1" dirty="0" smtClean="0"/>
            <a:t>отчёт о результатах проекта</a:t>
          </a:r>
          <a:endParaRPr lang="ru-RU" sz="1800" b="1" dirty="0"/>
        </a:p>
      </dgm:t>
    </dgm:pt>
    <dgm:pt modelId="{D058AF4A-33FE-4D83-BDF9-63C6CA967ABD}" type="parTrans" cxnId="{2A2DABCB-B716-4AB1-B663-259F1B1E94D3}">
      <dgm:prSet/>
      <dgm:spPr/>
      <dgm:t>
        <a:bodyPr/>
        <a:lstStyle/>
        <a:p>
          <a:endParaRPr lang="ru-RU"/>
        </a:p>
      </dgm:t>
    </dgm:pt>
    <dgm:pt modelId="{F78D2BD0-A07A-4541-A271-0B9CD1BE211B}" type="sibTrans" cxnId="{2A2DABCB-B716-4AB1-B663-259F1B1E94D3}">
      <dgm:prSet/>
      <dgm:spPr/>
      <dgm:t>
        <a:bodyPr/>
        <a:lstStyle/>
        <a:p>
          <a:endParaRPr lang="ru-RU"/>
        </a:p>
      </dgm:t>
    </dgm:pt>
    <dgm:pt modelId="{73248D0C-6341-4686-AB86-5C86F735926C}" type="pres">
      <dgm:prSet presAssocID="{A2876153-21B6-4B6A-A664-5D1DABCA8D0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26F2A0-A8F6-423C-89FB-6AE8FCDEDBD8}" type="pres">
      <dgm:prSet presAssocID="{B765B799-38B7-433F-8248-D3EEE26F32B1}" presName="parentLin" presStyleCnt="0"/>
      <dgm:spPr/>
    </dgm:pt>
    <dgm:pt modelId="{21420CA5-3843-414C-9457-429F963ACBC2}" type="pres">
      <dgm:prSet presAssocID="{B765B799-38B7-433F-8248-D3EEE26F32B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AC05449-22C5-45DC-9186-9E14023F70A5}" type="pres">
      <dgm:prSet presAssocID="{B765B799-38B7-433F-8248-D3EEE26F32B1}" presName="parentText" presStyleLbl="node1" presStyleIdx="0" presStyleCnt="3" custLinFactY="-4110" custLinFactNeighborX="-659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83B0F-8BA1-4A74-B498-14346C71DA29}" type="pres">
      <dgm:prSet presAssocID="{B765B799-38B7-433F-8248-D3EEE26F32B1}" presName="negativeSpace" presStyleCnt="0"/>
      <dgm:spPr/>
    </dgm:pt>
    <dgm:pt modelId="{61AD8F8B-E807-43E1-AC6A-7B040448AD12}" type="pres">
      <dgm:prSet presAssocID="{B765B799-38B7-433F-8248-D3EEE26F32B1}" presName="childText" presStyleLbl="conFgAcc1" presStyleIdx="0" presStyleCnt="3" custScaleY="99419" custLinFactY="-111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37984-7E30-42D2-BE41-3DF718901D70}" type="pres">
      <dgm:prSet presAssocID="{626BD91F-B609-442B-A739-B6592B90B2AC}" presName="spaceBetweenRectangles" presStyleCnt="0"/>
      <dgm:spPr/>
    </dgm:pt>
    <dgm:pt modelId="{F3E7FA74-BEC3-4321-ABD2-75078042C18D}" type="pres">
      <dgm:prSet presAssocID="{402F1AB8-3B72-45C2-B531-B02F012E8F42}" presName="parentLin" presStyleCnt="0"/>
      <dgm:spPr/>
    </dgm:pt>
    <dgm:pt modelId="{7F1A29A8-B57A-4686-92A6-69EA216EF1D5}" type="pres">
      <dgm:prSet presAssocID="{402F1AB8-3B72-45C2-B531-B02F012E8F4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444308C-255F-42C0-8477-461C45909BE9}" type="pres">
      <dgm:prSet presAssocID="{402F1AB8-3B72-45C2-B531-B02F012E8F42}" presName="parentText" presStyleLbl="node1" presStyleIdx="1" presStyleCnt="3" custLinFactNeighborX="-31972" custLinFactNeighborY="52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DF3E1-FAB6-4FA3-A957-87ED8C73A8F0}" type="pres">
      <dgm:prSet presAssocID="{402F1AB8-3B72-45C2-B531-B02F012E8F42}" presName="negativeSpace" presStyleCnt="0"/>
      <dgm:spPr/>
    </dgm:pt>
    <dgm:pt modelId="{17FD0772-2FB4-483B-8AC6-21E9BC734345}" type="pres">
      <dgm:prSet presAssocID="{402F1AB8-3B72-45C2-B531-B02F012E8F42}" presName="childText" presStyleLbl="conFgAcc1" presStyleIdx="1" presStyleCnt="3" custScaleY="100600" custLinFactNeighborX="850" custLinFactNeighborY="-68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83A442-861C-4E92-9C73-5DFDA3A0446F}" type="pres">
      <dgm:prSet presAssocID="{431AE633-9734-4C61-AF5E-861281F3F77B}" presName="spaceBetweenRectangles" presStyleCnt="0"/>
      <dgm:spPr/>
    </dgm:pt>
    <dgm:pt modelId="{CAF4BB87-DDAC-4468-9EA9-8462C0B2B6FD}" type="pres">
      <dgm:prSet presAssocID="{A48D87A7-3A9B-4143-8355-9B00357ED77E}" presName="parentLin" presStyleCnt="0"/>
      <dgm:spPr/>
    </dgm:pt>
    <dgm:pt modelId="{09716DD1-EE94-4D96-BAB3-FAABDE820CE5}" type="pres">
      <dgm:prSet presAssocID="{A48D87A7-3A9B-4143-8355-9B00357ED77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06CFF3B-F6C1-467E-ADD2-CCB143AEFB1C}" type="pres">
      <dgm:prSet presAssocID="{A48D87A7-3A9B-4143-8355-9B00357ED77E}" presName="parentText" presStyleLbl="node1" presStyleIdx="2" presStyleCnt="3" custScaleX="101653" custScaleY="118822" custLinFactNeighborX="-65986" custLinFactNeighborY="-136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E2B75-BB8C-4E09-A849-C5209ACA9C80}" type="pres">
      <dgm:prSet presAssocID="{A48D87A7-3A9B-4143-8355-9B00357ED77E}" presName="negativeSpace" presStyleCnt="0"/>
      <dgm:spPr/>
    </dgm:pt>
    <dgm:pt modelId="{A30E1203-4B07-4668-8F9E-A09400D8746E}" type="pres">
      <dgm:prSet presAssocID="{A48D87A7-3A9B-4143-8355-9B00357ED77E}" presName="childText" presStyleLbl="conFgAcc1" presStyleIdx="2" presStyleCnt="3" custLinFactNeighborX="-850" custLinFactNeighborY="-19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25C27A-D8E8-4210-BE7D-CD65943F1AB7}" srcId="{402F1AB8-3B72-45C2-B531-B02F012E8F42}" destId="{D000970D-6B28-4B63-BC56-85DA543E88D3}" srcOrd="3" destOrd="0" parTransId="{91255626-14D6-4034-9A45-BB3EE2535004}" sibTransId="{A181ABE9-8447-404E-A7E8-FCBFE225E4BB}"/>
    <dgm:cxn modelId="{5E5CE4EF-3D0B-4656-98D4-B2E6C8A5F2FB}" srcId="{A2876153-21B6-4B6A-A664-5D1DABCA8D09}" destId="{A48D87A7-3A9B-4143-8355-9B00357ED77E}" srcOrd="2" destOrd="0" parTransId="{46823F4B-B946-41B9-A129-A2C56910449F}" sibTransId="{9B189E29-9F23-4C73-97ED-8785CF21E87E}"/>
    <dgm:cxn modelId="{FA4B07F9-DC10-485E-9903-CD2F3E86F6EA}" type="presOf" srcId="{D000970D-6B28-4B63-BC56-85DA543E88D3}" destId="{17FD0772-2FB4-483B-8AC6-21E9BC734345}" srcOrd="0" destOrd="3" presId="urn:microsoft.com/office/officeart/2005/8/layout/list1"/>
    <dgm:cxn modelId="{C17F5DC7-B72A-44B3-8ABC-808A946EAAFA}" type="presOf" srcId="{127D48BA-169A-42B9-8CE5-D25BFEA68A4D}" destId="{A30E1203-4B07-4668-8F9E-A09400D8746E}" srcOrd="0" destOrd="0" presId="urn:microsoft.com/office/officeart/2005/8/layout/list1"/>
    <dgm:cxn modelId="{D06BD654-776F-4C34-9CBA-6CF55D94E497}" type="presOf" srcId="{6D1B5120-4D70-4F3F-96DA-7F21F2FBF97F}" destId="{61AD8F8B-E807-43E1-AC6A-7B040448AD12}" srcOrd="0" destOrd="1" presId="urn:microsoft.com/office/officeart/2005/8/layout/list1"/>
    <dgm:cxn modelId="{093532A8-5D68-4A78-8787-71E24A4194CD}" type="presOf" srcId="{2D490A95-C03C-4473-9C70-898DEEBA1B87}" destId="{A30E1203-4B07-4668-8F9E-A09400D8746E}" srcOrd="0" destOrd="2" presId="urn:microsoft.com/office/officeart/2005/8/layout/list1"/>
    <dgm:cxn modelId="{2357F192-FFA2-49FD-973D-4CEF877C5DCA}" type="presOf" srcId="{B765B799-38B7-433F-8248-D3EEE26F32B1}" destId="{7AC05449-22C5-45DC-9186-9E14023F70A5}" srcOrd="1" destOrd="0" presId="urn:microsoft.com/office/officeart/2005/8/layout/list1"/>
    <dgm:cxn modelId="{669A7DC4-0460-4F65-BD4E-62F4F2D0332D}" type="presOf" srcId="{BCEE2A3A-2031-450E-B1CE-CBB03D0877CC}" destId="{17FD0772-2FB4-483B-8AC6-21E9BC734345}" srcOrd="0" destOrd="1" presId="urn:microsoft.com/office/officeart/2005/8/layout/list1"/>
    <dgm:cxn modelId="{A0C1C6FB-7CF0-41C9-A623-517B51D99922}" srcId="{A48D87A7-3A9B-4143-8355-9B00357ED77E}" destId="{127D48BA-169A-42B9-8CE5-D25BFEA68A4D}" srcOrd="0" destOrd="0" parTransId="{3AFA3E46-5901-4AC8-9FA7-2193EBC3588C}" sibTransId="{C91B91D5-CCEE-42EB-BC25-F14C62B52539}"/>
    <dgm:cxn modelId="{3AAD9949-954A-4B88-8769-A3DECD5066E0}" srcId="{402F1AB8-3B72-45C2-B531-B02F012E8F42}" destId="{9C4FE94E-BFFE-46FF-BFEA-42A1B3ECE5A4}" srcOrd="2" destOrd="0" parTransId="{2DB8BC18-FCDA-4926-A3C6-73D57B50D4BD}" sibTransId="{55EEBC89-4D87-4D92-A37F-B0DBA7E91F07}"/>
    <dgm:cxn modelId="{F7C5029B-5973-4851-8481-9F0CC1BC6836}" type="presOf" srcId="{DC70E34A-C91C-4B72-B083-7C4318713B52}" destId="{A30E1203-4B07-4668-8F9E-A09400D8746E}" srcOrd="0" destOrd="1" presId="urn:microsoft.com/office/officeart/2005/8/layout/list1"/>
    <dgm:cxn modelId="{6D6C3B9A-969F-4385-9D38-EAFFA800C593}" type="presOf" srcId="{85CE496A-1D58-4A5A-B1D6-69393CED7AE6}" destId="{61AD8F8B-E807-43E1-AC6A-7B040448AD12}" srcOrd="0" destOrd="0" presId="urn:microsoft.com/office/officeart/2005/8/layout/list1"/>
    <dgm:cxn modelId="{525829D6-B16D-4C9B-9616-9F3D20F69567}" srcId="{A2876153-21B6-4B6A-A664-5D1DABCA8D09}" destId="{402F1AB8-3B72-45C2-B531-B02F012E8F42}" srcOrd="1" destOrd="0" parTransId="{3609FA09-66B7-4B7E-B069-68342B1B9C92}" sibTransId="{431AE633-9734-4C61-AF5E-861281F3F77B}"/>
    <dgm:cxn modelId="{05685456-713F-46BE-AF35-0B7363687BE6}" type="presOf" srcId="{A48D87A7-3A9B-4143-8355-9B00357ED77E}" destId="{09716DD1-EE94-4D96-BAB3-FAABDE820CE5}" srcOrd="0" destOrd="0" presId="urn:microsoft.com/office/officeart/2005/8/layout/list1"/>
    <dgm:cxn modelId="{77024CA3-F11E-43D8-907A-53E9902DAF80}" srcId="{A48D87A7-3A9B-4143-8355-9B00357ED77E}" destId="{DC70E34A-C91C-4B72-B083-7C4318713B52}" srcOrd="1" destOrd="0" parTransId="{4DE7AE11-5AEA-4B4A-AA3E-031D11DCEA50}" sibTransId="{F512CF20-79AC-4CEE-85F0-C670F0F9692F}"/>
    <dgm:cxn modelId="{2A2DABCB-B716-4AB1-B663-259F1B1E94D3}" srcId="{A48D87A7-3A9B-4143-8355-9B00357ED77E}" destId="{2D490A95-C03C-4473-9C70-898DEEBA1B87}" srcOrd="2" destOrd="0" parTransId="{D058AF4A-33FE-4D83-BDF9-63C6CA967ABD}" sibTransId="{F78D2BD0-A07A-4541-A271-0B9CD1BE211B}"/>
    <dgm:cxn modelId="{58DEB302-D42D-4139-A101-AABA8B3F0DF1}" type="presOf" srcId="{402F1AB8-3B72-45C2-B531-B02F012E8F42}" destId="{7F1A29A8-B57A-4686-92A6-69EA216EF1D5}" srcOrd="0" destOrd="0" presId="urn:microsoft.com/office/officeart/2005/8/layout/list1"/>
    <dgm:cxn modelId="{052991DA-481A-4557-A8F8-B5AB73E48297}" type="presOf" srcId="{9C4FE94E-BFFE-46FF-BFEA-42A1B3ECE5A4}" destId="{17FD0772-2FB4-483B-8AC6-21E9BC734345}" srcOrd="0" destOrd="2" presId="urn:microsoft.com/office/officeart/2005/8/layout/list1"/>
    <dgm:cxn modelId="{4C307D41-DBA5-49B4-94BE-BE47946A058C}" srcId="{402F1AB8-3B72-45C2-B531-B02F012E8F42}" destId="{5FB5DA3D-7BB7-4142-A9CF-71CDB7915FF7}" srcOrd="0" destOrd="0" parTransId="{E8F623F5-9AD3-4C46-A7C4-32329390B479}" sibTransId="{2B06CBB5-39DF-44C9-AE27-1304C226BC4F}"/>
    <dgm:cxn modelId="{679F9765-D083-4602-90A8-57A896293284}" type="presOf" srcId="{B765B799-38B7-433F-8248-D3EEE26F32B1}" destId="{21420CA5-3843-414C-9457-429F963ACBC2}" srcOrd="0" destOrd="0" presId="urn:microsoft.com/office/officeart/2005/8/layout/list1"/>
    <dgm:cxn modelId="{5C523F8F-8349-4B21-9BBF-BAC54F2B4A6E}" srcId="{B765B799-38B7-433F-8248-D3EEE26F32B1}" destId="{85CE496A-1D58-4A5A-B1D6-69393CED7AE6}" srcOrd="0" destOrd="0" parTransId="{433A9A36-7F53-42F2-BBE6-8008A2757773}" sibTransId="{5DFB3F2B-6458-48E6-9425-8825066F7A0D}"/>
    <dgm:cxn modelId="{05C0EEAE-76D6-433E-A35E-07C17686FD91}" type="presOf" srcId="{A48D87A7-3A9B-4143-8355-9B00357ED77E}" destId="{406CFF3B-F6C1-467E-ADD2-CCB143AEFB1C}" srcOrd="1" destOrd="0" presId="urn:microsoft.com/office/officeart/2005/8/layout/list1"/>
    <dgm:cxn modelId="{030F33C9-F528-4F6C-A221-7C7ED870A7B5}" srcId="{402F1AB8-3B72-45C2-B531-B02F012E8F42}" destId="{BCEE2A3A-2031-450E-B1CE-CBB03D0877CC}" srcOrd="1" destOrd="0" parTransId="{56DA33BC-F5D0-4B61-979C-5DD0D635AC29}" sibTransId="{7D4B2F9D-C135-4883-A066-D2B6E93A0CCB}"/>
    <dgm:cxn modelId="{568FBD03-0526-4406-B057-324683422910}" type="presOf" srcId="{402F1AB8-3B72-45C2-B531-B02F012E8F42}" destId="{8444308C-255F-42C0-8477-461C45909BE9}" srcOrd="1" destOrd="0" presId="urn:microsoft.com/office/officeart/2005/8/layout/list1"/>
    <dgm:cxn modelId="{CE0B101C-B005-497C-B35B-0FEDC587A458}" type="presOf" srcId="{A2876153-21B6-4B6A-A664-5D1DABCA8D09}" destId="{73248D0C-6341-4686-AB86-5C86F735926C}" srcOrd="0" destOrd="0" presId="urn:microsoft.com/office/officeart/2005/8/layout/list1"/>
    <dgm:cxn modelId="{7CE914BA-5649-4B10-B408-70AFE85A7EFE}" type="presOf" srcId="{5FB5DA3D-7BB7-4142-A9CF-71CDB7915FF7}" destId="{17FD0772-2FB4-483B-8AC6-21E9BC734345}" srcOrd="0" destOrd="0" presId="urn:microsoft.com/office/officeart/2005/8/layout/list1"/>
    <dgm:cxn modelId="{0A8F4087-C4DB-4508-B69A-65FF996C403E}" srcId="{B765B799-38B7-433F-8248-D3EEE26F32B1}" destId="{6D1B5120-4D70-4F3F-96DA-7F21F2FBF97F}" srcOrd="1" destOrd="0" parTransId="{8DF44641-0C77-4B6A-BC44-E98891B1F58A}" sibTransId="{C93983F6-477E-42E9-91D6-18246D7A6AA9}"/>
    <dgm:cxn modelId="{CE538AB8-E142-4F74-9BD7-496FCBC25522}" srcId="{A2876153-21B6-4B6A-A664-5D1DABCA8D09}" destId="{B765B799-38B7-433F-8248-D3EEE26F32B1}" srcOrd="0" destOrd="0" parTransId="{F51B4B3B-010D-4A43-BB14-5A95C1145639}" sibTransId="{626BD91F-B609-442B-A739-B6592B90B2AC}"/>
    <dgm:cxn modelId="{FA1EB411-16C5-4689-A108-2F6C9C1E73A7}" type="presParOf" srcId="{73248D0C-6341-4686-AB86-5C86F735926C}" destId="{DB26F2A0-A8F6-423C-89FB-6AE8FCDEDBD8}" srcOrd="0" destOrd="0" presId="urn:microsoft.com/office/officeart/2005/8/layout/list1"/>
    <dgm:cxn modelId="{B48090FD-9269-42A0-B5B7-39DF9AD6A771}" type="presParOf" srcId="{DB26F2A0-A8F6-423C-89FB-6AE8FCDEDBD8}" destId="{21420CA5-3843-414C-9457-429F963ACBC2}" srcOrd="0" destOrd="0" presId="urn:microsoft.com/office/officeart/2005/8/layout/list1"/>
    <dgm:cxn modelId="{2F9F88B0-B0B9-4416-8CE5-E18D401E5C66}" type="presParOf" srcId="{DB26F2A0-A8F6-423C-89FB-6AE8FCDEDBD8}" destId="{7AC05449-22C5-45DC-9186-9E14023F70A5}" srcOrd="1" destOrd="0" presId="urn:microsoft.com/office/officeart/2005/8/layout/list1"/>
    <dgm:cxn modelId="{2FED4B0A-A8B2-4F0A-833C-7A1DBF624558}" type="presParOf" srcId="{73248D0C-6341-4686-AB86-5C86F735926C}" destId="{47683B0F-8BA1-4A74-B498-14346C71DA29}" srcOrd="1" destOrd="0" presId="urn:microsoft.com/office/officeart/2005/8/layout/list1"/>
    <dgm:cxn modelId="{E7EF8319-A1A6-4799-9A1C-76A2A71C4AF9}" type="presParOf" srcId="{73248D0C-6341-4686-AB86-5C86F735926C}" destId="{61AD8F8B-E807-43E1-AC6A-7B040448AD12}" srcOrd="2" destOrd="0" presId="urn:microsoft.com/office/officeart/2005/8/layout/list1"/>
    <dgm:cxn modelId="{C928BC1A-5273-401D-84E9-55226BF80493}" type="presParOf" srcId="{73248D0C-6341-4686-AB86-5C86F735926C}" destId="{EB437984-7E30-42D2-BE41-3DF718901D70}" srcOrd="3" destOrd="0" presId="urn:microsoft.com/office/officeart/2005/8/layout/list1"/>
    <dgm:cxn modelId="{694FCD4F-78EA-4167-B790-9E8A7D9BA858}" type="presParOf" srcId="{73248D0C-6341-4686-AB86-5C86F735926C}" destId="{F3E7FA74-BEC3-4321-ABD2-75078042C18D}" srcOrd="4" destOrd="0" presId="urn:microsoft.com/office/officeart/2005/8/layout/list1"/>
    <dgm:cxn modelId="{E3D925D1-87FB-493A-BC2F-C508CAE9DE4F}" type="presParOf" srcId="{F3E7FA74-BEC3-4321-ABD2-75078042C18D}" destId="{7F1A29A8-B57A-4686-92A6-69EA216EF1D5}" srcOrd="0" destOrd="0" presId="urn:microsoft.com/office/officeart/2005/8/layout/list1"/>
    <dgm:cxn modelId="{9BBA9BD5-20DE-499C-9C09-BA31B3A52420}" type="presParOf" srcId="{F3E7FA74-BEC3-4321-ABD2-75078042C18D}" destId="{8444308C-255F-42C0-8477-461C45909BE9}" srcOrd="1" destOrd="0" presId="urn:microsoft.com/office/officeart/2005/8/layout/list1"/>
    <dgm:cxn modelId="{1217BA42-4A38-452E-AC0D-8CE5C286F659}" type="presParOf" srcId="{73248D0C-6341-4686-AB86-5C86F735926C}" destId="{910DF3E1-FAB6-4FA3-A957-87ED8C73A8F0}" srcOrd="5" destOrd="0" presId="urn:microsoft.com/office/officeart/2005/8/layout/list1"/>
    <dgm:cxn modelId="{97A39BF1-60CD-436F-8B5B-0193734C308C}" type="presParOf" srcId="{73248D0C-6341-4686-AB86-5C86F735926C}" destId="{17FD0772-2FB4-483B-8AC6-21E9BC734345}" srcOrd="6" destOrd="0" presId="urn:microsoft.com/office/officeart/2005/8/layout/list1"/>
    <dgm:cxn modelId="{0EF20852-072E-4541-80CC-0DEE5FA778BB}" type="presParOf" srcId="{73248D0C-6341-4686-AB86-5C86F735926C}" destId="{5583A442-861C-4E92-9C73-5DFDA3A0446F}" srcOrd="7" destOrd="0" presId="urn:microsoft.com/office/officeart/2005/8/layout/list1"/>
    <dgm:cxn modelId="{7C5C48EA-7B8C-4507-A410-CFF696430B00}" type="presParOf" srcId="{73248D0C-6341-4686-AB86-5C86F735926C}" destId="{CAF4BB87-DDAC-4468-9EA9-8462C0B2B6FD}" srcOrd="8" destOrd="0" presId="urn:microsoft.com/office/officeart/2005/8/layout/list1"/>
    <dgm:cxn modelId="{826EFECD-2FA8-4BCD-A855-19E7B71AC56B}" type="presParOf" srcId="{CAF4BB87-DDAC-4468-9EA9-8462C0B2B6FD}" destId="{09716DD1-EE94-4D96-BAB3-FAABDE820CE5}" srcOrd="0" destOrd="0" presId="urn:microsoft.com/office/officeart/2005/8/layout/list1"/>
    <dgm:cxn modelId="{E06CDEEA-0B92-4271-B02D-C28EA084B018}" type="presParOf" srcId="{CAF4BB87-DDAC-4468-9EA9-8462C0B2B6FD}" destId="{406CFF3B-F6C1-467E-ADD2-CCB143AEFB1C}" srcOrd="1" destOrd="0" presId="urn:microsoft.com/office/officeart/2005/8/layout/list1"/>
    <dgm:cxn modelId="{5E0B8803-A66F-4577-B794-C00EB0184A16}" type="presParOf" srcId="{73248D0C-6341-4686-AB86-5C86F735926C}" destId="{2D2E2B75-BB8C-4E09-A849-C5209ACA9C80}" srcOrd="9" destOrd="0" presId="urn:microsoft.com/office/officeart/2005/8/layout/list1"/>
    <dgm:cxn modelId="{37903E59-5EBC-4343-8EB1-9EB68386CF45}" type="presParOf" srcId="{73248D0C-6341-4686-AB86-5C86F735926C}" destId="{A30E1203-4B07-4668-8F9E-A09400D8746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DA5D23-52E9-4429-A610-4BAA3833798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927C55-02E0-4960-9615-38FDECDCFFFE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непрорастание</a:t>
          </a:r>
          <a:r>
            <a:rPr lang="ru-RU" b="1" dirty="0" smtClean="0">
              <a:solidFill>
                <a:schemeClr val="tx1"/>
              </a:solidFill>
            </a:rPr>
            <a:t> части семян (5%)</a:t>
          </a:r>
          <a:endParaRPr lang="ru-RU" b="1" dirty="0">
            <a:solidFill>
              <a:schemeClr val="tx1"/>
            </a:solidFill>
          </a:endParaRPr>
        </a:p>
      </dgm:t>
    </dgm:pt>
    <dgm:pt modelId="{60DCF98D-C664-4D62-A5A5-AC8789B4C05C}" type="parTrans" cxnId="{99CAEBB0-F031-4C5F-8F03-49B1325EC4E7}">
      <dgm:prSet/>
      <dgm:spPr/>
      <dgm:t>
        <a:bodyPr/>
        <a:lstStyle/>
        <a:p>
          <a:endParaRPr lang="ru-RU"/>
        </a:p>
      </dgm:t>
    </dgm:pt>
    <dgm:pt modelId="{DDD39957-33D4-47B8-8F20-A81933694C6C}" type="sibTrans" cxnId="{99CAEBB0-F031-4C5F-8F03-49B1325EC4E7}">
      <dgm:prSet/>
      <dgm:spPr/>
      <dgm:t>
        <a:bodyPr/>
        <a:lstStyle/>
        <a:p>
          <a:endParaRPr lang="ru-RU"/>
        </a:p>
      </dgm:t>
    </dgm:pt>
    <dgm:pt modelId="{C5EBE6AF-E74B-4EB0-9ABC-146C94A89CE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гибель рассады (5%)</a:t>
          </a:r>
          <a:endParaRPr lang="ru-RU" b="1" dirty="0">
            <a:solidFill>
              <a:schemeClr val="tx1"/>
            </a:solidFill>
          </a:endParaRPr>
        </a:p>
      </dgm:t>
    </dgm:pt>
    <dgm:pt modelId="{34810F26-D0D8-47A2-9498-A14B56847EBA}" type="parTrans" cxnId="{A3F0A36F-500B-4F00-BC6C-82C4B02B0DC6}">
      <dgm:prSet/>
      <dgm:spPr/>
      <dgm:t>
        <a:bodyPr/>
        <a:lstStyle/>
        <a:p>
          <a:endParaRPr lang="ru-RU"/>
        </a:p>
      </dgm:t>
    </dgm:pt>
    <dgm:pt modelId="{CC37DA80-A61F-4A74-A194-206D3C996B28}" type="sibTrans" cxnId="{A3F0A36F-500B-4F00-BC6C-82C4B02B0DC6}">
      <dgm:prSet/>
      <dgm:spPr/>
      <dgm:t>
        <a:bodyPr/>
        <a:lstStyle/>
        <a:p>
          <a:endParaRPr lang="ru-RU"/>
        </a:p>
      </dgm:t>
    </dgm:pt>
    <dgm:pt modelId="{A80E44A2-2FAF-4E3D-97EE-1A8AF261C8F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неполная реализация (5%)</a:t>
          </a:r>
          <a:endParaRPr lang="ru-RU" b="1" dirty="0">
            <a:solidFill>
              <a:schemeClr val="tx1"/>
            </a:solidFill>
          </a:endParaRPr>
        </a:p>
      </dgm:t>
    </dgm:pt>
    <dgm:pt modelId="{0723E932-9045-4E9F-B0FB-D785B574817A}" type="parTrans" cxnId="{FA396D7B-AD60-4028-8DEF-4AE5918E52F5}">
      <dgm:prSet/>
      <dgm:spPr/>
      <dgm:t>
        <a:bodyPr/>
        <a:lstStyle/>
        <a:p>
          <a:endParaRPr lang="ru-RU"/>
        </a:p>
      </dgm:t>
    </dgm:pt>
    <dgm:pt modelId="{111F1B34-3147-41CE-A9DF-D4EDB0556943}" type="sibTrans" cxnId="{FA396D7B-AD60-4028-8DEF-4AE5918E52F5}">
      <dgm:prSet/>
      <dgm:spPr/>
      <dgm:t>
        <a:bodyPr/>
        <a:lstStyle/>
        <a:p>
          <a:endParaRPr lang="ru-RU"/>
        </a:p>
      </dgm:t>
    </dgm:pt>
    <dgm:pt modelId="{D3AF49B4-EED0-40EA-8886-1D17DA4BCE34}" type="pres">
      <dgm:prSet presAssocID="{BEDA5D23-52E9-4429-A610-4BAA383379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4FB4A6-A51B-4B32-80ED-B5C0D4F60602}" type="pres">
      <dgm:prSet presAssocID="{31927C55-02E0-4960-9615-38FDECDCFFFE}" presName="parentLin" presStyleCnt="0"/>
      <dgm:spPr/>
    </dgm:pt>
    <dgm:pt modelId="{B0033F90-5A5A-42A1-B1DC-760A1F5AE55D}" type="pres">
      <dgm:prSet presAssocID="{31927C55-02E0-4960-9615-38FDECDCFFF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D9FA465-58EC-468D-A85F-4B4B7D079357}" type="pres">
      <dgm:prSet presAssocID="{31927C55-02E0-4960-9615-38FDECDCFFFE}" presName="parentText" presStyleLbl="node1" presStyleIdx="0" presStyleCnt="3" custScaleX="122556" custScaleY="45290" custLinFactNeighborX="-12273" custLinFactNeighborY="-72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0CD5A-3235-4B7F-95DE-ACB8E21D7516}" type="pres">
      <dgm:prSet presAssocID="{31927C55-02E0-4960-9615-38FDECDCFFFE}" presName="negativeSpace" presStyleCnt="0"/>
      <dgm:spPr/>
    </dgm:pt>
    <dgm:pt modelId="{9F9BC60D-77DD-4B9E-BC1F-C8B55E79D584}" type="pres">
      <dgm:prSet presAssocID="{31927C55-02E0-4960-9615-38FDECDCFFFE}" presName="childText" presStyleLbl="conFgAcc1" presStyleIdx="0" presStyleCnt="3" custLinFactNeighborY="-36308">
        <dgm:presLayoutVars>
          <dgm:bulletEnabled val="1"/>
        </dgm:presLayoutVars>
      </dgm:prSet>
      <dgm:spPr/>
    </dgm:pt>
    <dgm:pt modelId="{46BE301A-6DDC-4EEF-9F96-9489D6FB78F9}" type="pres">
      <dgm:prSet presAssocID="{DDD39957-33D4-47B8-8F20-A81933694C6C}" presName="spaceBetweenRectangles" presStyleCnt="0"/>
      <dgm:spPr/>
    </dgm:pt>
    <dgm:pt modelId="{455B308E-3187-4845-9364-94F847258E5F}" type="pres">
      <dgm:prSet presAssocID="{C5EBE6AF-E74B-4EB0-9ABC-146C94A89CE8}" presName="parentLin" presStyleCnt="0"/>
      <dgm:spPr/>
    </dgm:pt>
    <dgm:pt modelId="{CA599064-616F-43AC-BA2E-7DE85DBF65D5}" type="pres">
      <dgm:prSet presAssocID="{C5EBE6AF-E74B-4EB0-9ABC-146C94A89CE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3FE7378-CBE0-4539-BD9F-1A34D66446F4}" type="pres">
      <dgm:prSet presAssocID="{C5EBE6AF-E74B-4EB0-9ABC-146C94A89CE8}" presName="parentText" presStyleLbl="node1" presStyleIdx="1" presStyleCnt="3" custScaleX="118625" custScaleY="54289" custLinFactNeighborX="-10714" custLinFactNeighborY="-32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F08C2-69A3-4FBA-9458-077FC27B3E7B}" type="pres">
      <dgm:prSet presAssocID="{C5EBE6AF-E74B-4EB0-9ABC-146C94A89CE8}" presName="negativeSpace" presStyleCnt="0"/>
      <dgm:spPr/>
    </dgm:pt>
    <dgm:pt modelId="{E3A8CFE7-373E-45A4-9213-5CD922CAEEE0}" type="pres">
      <dgm:prSet presAssocID="{C5EBE6AF-E74B-4EB0-9ABC-146C94A89CE8}" presName="childText" presStyleLbl="conFgAcc1" presStyleIdx="1" presStyleCnt="3">
        <dgm:presLayoutVars>
          <dgm:bulletEnabled val="1"/>
        </dgm:presLayoutVars>
      </dgm:prSet>
      <dgm:spPr/>
    </dgm:pt>
    <dgm:pt modelId="{94116A3A-50A8-49E6-BEC2-1E62B6CCA471}" type="pres">
      <dgm:prSet presAssocID="{CC37DA80-A61F-4A74-A194-206D3C996B28}" presName="spaceBetweenRectangles" presStyleCnt="0"/>
      <dgm:spPr/>
    </dgm:pt>
    <dgm:pt modelId="{5658286F-1A0D-4DF0-895F-4B1E97F8469F}" type="pres">
      <dgm:prSet presAssocID="{A80E44A2-2FAF-4E3D-97EE-1A8AF261C8F2}" presName="parentLin" presStyleCnt="0"/>
      <dgm:spPr/>
    </dgm:pt>
    <dgm:pt modelId="{67AE5BC9-3484-4452-9E82-974FE8087E25}" type="pres">
      <dgm:prSet presAssocID="{A80E44A2-2FAF-4E3D-97EE-1A8AF261C8F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01FC721-79F4-4D44-9313-E797BDDD15CF}" type="pres">
      <dgm:prSet presAssocID="{A80E44A2-2FAF-4E3D-97EE-1A8AF261C8F2}" presName="parentText" presStyleLbl="node1" presStyleIdx="2" presStyleCnt="3" custScaleX="116229" custScaleY="425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E5099-FE4F-41B2-AA96-B7032CBFC261}" type="pres">
      <dgm:prSet presAssocID="{A80E44A2-2FAF-4E3D-97EE-1A8AF261C8F2}" presName="negativeSpace" presStyleCnt="0"/>
      <dgm:spPr/>
    </dgm:pt>
    <dgm:pt modelId="{3AD7EDA8-6199-4F65-A85F-23B7C32B8104}" type="pres">
      <dgm:prSet presAssocID="{A80E44A2-2FAF-4E3D-97EE-1A8AF261C8F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3F0A36F-500B-4F00-BC6C-82C4B02B0DC6}" srcId="{BEDA5D23-52E9-4429-A610-4BAA3833798D}" destId="{C5EBE6AF-E74B-4EB0-9ABC-146C94A89CE8}" srcOrd="1" destOrd="0" parTransId="{34810F26-D0D8-47A2-9498-A14B56847EBA}" sibTransId="{CC37DA80-A61F-4A74-A194-206D3C996B28}"/>
    <dgm:cxn modelId="{AB95980A-7787-42C3-8972-2808BD9C7C36}" type="presOf" srcId="{BEDA5D23-52E9-4429-A610-4BAA3833798D}" destId="{D3AF49B4-EED0-40EA-8886-1D17DA4BCE34}" srcOrd="0" destOrd="0" presId="urn:microsoft.com/office/officeart/2005/8/layout/list1"/>
    <dgm:cxn modelId="{500C318D-3485-4B3E-96CD-460526BD0622}" type="presOf" srcId="{A80E44A2-2FAF-4E3D-97EE-1A8AF261C8F2}" destId="{67AE5BC9-3484-4452-9E82-974FE8087E25}" srcOrd="0" destOrd="0" presId="urn:microsoft.com/office/officeart/2005/8/layout/list1"/>
    <dgm:cxn modelId="{539C32EE-C37B-46B5-BFD7-9A07B9188941}" type="presOf" srcId="{C5EBE6AF-E74B-4EB0-9ABC-146C94A89CE8}" destId="{93FE7378-CBE0-4539-BD9F-1A34D66446F4}" srcOrd="1" destOrd="0" presId="urn:microsoft.com/office/officeart/2005/8/layout/list1"/>
    <dgm:cxn modelId="{D58CC202-3FDC-4BAD-8BC6-8D8DFA9D2D92}" type="presOf" srcId="{A80E44A2-2FAF-4E3D-97EE-1A8AF261C8F2}" destId="{301FC721-79F4-4D44-9313-E797BDDD15CF}" srcOrd="1" destOrd="0" presId="urn:microsoft.com/office/officeart/2005/8/layout/list1"/>
    <dgm:cxn modelId="{99CAEBB0-F031-4C5F-8F03-49B1325EC4E7}" srcId="{BEDA5D23-52E9-4429-A610-4BAA3833798D}" destId="{31927C55-02E0-4960-9615-38FDECDCFFFE}" srcOrd="0" destOrd="0" parTransId="{60DCF98D-C664-4D62-A5A5-AC8789B4C05C}" sibTransId="{DDD39957-33D4-47B8-8F20-A81933694C6C}"/>
    <dgm:cxn modelId="{FA396D7B-AD60-4028-8DEF-4AE5918E52F5}" srcId="{BEDA5D23-52E9-4429-A610-4BAA3833798D}" destId="{A80E44A2-2FAF-4E3D-97EE-1A8AF261C8F2}" srcOrd="2" destOrd="0" parTransId="{0723E932-9045-4E9F-B0FB-D785B574817A}" sibTransId="{111F1B34-3147-41CE-A9DF-D4EDB0556943}"/>
    <dgm:cxn modelId="{893E3551-BE9C-44CF-B4D0-5CF336E1C2F6}" type="presOf" srcId="{31927C55-02E0-4960-9615-38FDECDCFFFE}" destId="{7D9FA465-58EC-468D-A85F-4B4B7D079357}" srcOrd="1" destOrd="0" presId="urn:microsoft.com/office/officeart/2005/8/layout/list1"/>
    <dgm:cxn modelId="{64B17F4E-9226-4117-A2BE-84B82BA92B40}" type="presOf" srcId="{C5EBE6AF-E74B-4EB0-9ABC-146C94A89CE8}" destId="{CA599064-616F-43AC-BA2E-7DE85DBF65D5}" srcOrd="0" destOrd="0" presId="urn:microsoft.com/office/officeart/2005/8/layout/list1"/>
    <dgm:cxn modelId="{1B96BCA0-72DE-4125-B192-F63BB746ECAF}" type="presOf" srcId="{31927C55-02E0-4960-9615-38FDECDCFFFE}" destId="{B0033F90-5A5A-42A1-B1DC-760A1F5AE55D}" srcOrd="0" destOrd="0" presId="urn:microsoft.com/office/officeart/2005/8/layout/list1"/>
    <dgm:cxn modelId="{A0CE4EDC-7BE4-4772-AF7C-AF68107C0046}" type="presParOf" srcId="{D3AF49B4-EED0-40EA-8886-1D17DA4BCE34}" destId="{1E4FB4A6-A51B-4B32-80ED-B5C0D4F60602}" srcOrd="0" destOrd="0" presId="urn:microsoft.com/office/officeart/2005/8/layout/list1"/>
    <dgm:cxn modelId="{4A094336-4BF7-48D7-B48A-48936CB25B86}" type="presParOf" srcId="{1E4FB4A6-A51B-4B32-80ED-B5C0D4F60602}" destId="{B0033F90-5A5A-42A1-B1DC-760A1F5AE55D}" srcOrd="0" destOrd="0" presId="urn:microsoft.com/office/officeart/2005/8/layout/list1"/>
    <dgm:cxn modelId="{ED6680D9-5A33-4FF9-AE39-AB5C3A9F5809}" type="presParOf" srcId="{1E4FB4A6-A51B-4B32-80ED-B5C0D4F60602}" destId="{7D9FA465-58EC-468D-A85F-4B4B7D079357}" srcOrd="1" destOrd="0" presId="urn:microsoft.com/office/officeart/2005/8/layout/list1"/>
    <dgm:cxn modelId="{B152BA91-DB54-413E-99B8-40C29D1C4F3A}" type="presParOf" srcId="{D3AF49B4-EED0-40EA-8886-1D17DA4BCE34}" destId="{0EE0CD5A-3235-4B7F-95DE-ACB8E21D7516}" srcOrd="1" destOrd="0" presId="urn:microsoft.com/office/officeart/2005/8/layout/list1"/>
    <dgm:cxn modelId="{F8CEED92-C40A-4535-B390-4F41D433F312}" type="presParOf" srcId="{D3AF49B4-EED0-40EA-8886-1D17DA4BCE34}" destId="{9F9BC60D-77DD-4B9E-BC1F-C8B55E79D584}" srcOrd="2" destOrd="0" presId="urn:microsoft.com/office/officeart/2005/8/layout/list1"/>
    <dgm:cxn modelId="{2897368B-6FB3-40AE-B885-449EE0D7C333}" type="presParOf" srcId="{D3AF49B4-EED0-40EA-8886-1D17DA4BCE34}" destId="{46BE301A-6DDC-4EEF-9F96-9489D6FB78F9}" srcOrd="3" destOrd="0" presId="urn:microsoft.com/office/officeart/2005/8/layout/list1"/>
    <dgm:cxn modelId="{96122A4E-D11A-4BFB-B022-50957D74FA84}" type="presParOf" srcId="{D3AF49B4-EED0-40EA-8886-1D17DA4BCE34}" destId="{455B308E-3187-4845-9364-94F847258E5F}" srcOrd="4" destOrd="0" presId="urn:microsoft.com/office/officeart/2005/8/layout/list1"/>
    <dgm:cxn modelId="{52B43D96-A9C5-41F5-A3AF-3BE1E39E536C}" type="presParOf" srcId="{455B308E-3187-4845-9364-94F847258E5F}" destId="{CA599064-616F-43AC-BA2E-7DE85DBF65D5}" srcOrd="0" destOrd="0" presId="urn:microsoft.com/office/officeart/2005/8/layout/list1"/>
    <dgm:cxn modelId="{800C2BDF-7999-458E-A1E5-41773A98F755}" type="presParOf" srcId="{455B308E-3187-4845-9364-94F847258E5F}" destId="{93FE7378-CBE0-4539-BD9F-1A34D66446F4}" srcOrd="1" destOrd="0" presId="urn:microsoft.com/office/officeart/2005/8/layout/list1"/>
    <dgm:cxn modelId="{1DC602CF-D641-40EF-ACC9-2D9B3EB8050A}" type="presParOf" srcId="{D3AF49B4-EED0-40EA-8886-1D17DA4BCE34}" destId="{CF7F08C2-69A3-4FBA-9458-077FC27B3E7B}" srcOrd="5" destOrd="0" presId="urn:microsoft.com/office/officeart/2005/8/layout/list1"/>
    <dgm:cxn modelId="{06A70803-6A98-477E-884E-9790D9CFBC0D}" type="presParOf" srcId="{D3AF49B4-EED0-40EA-8886-1D17DA4BCE34}" destId="{E3A8CFE7-373E-45A4-9213-5CD922CAEEE0}" srcOrd="6" destOrd="0" presId="urn:microsoft.com/office/officeart/2005/8/layout/list1"/>
    <dgm:cxn modelId="{3E09E4EA-A697-490E-A6AE-8CDAE401C5EE}" type="presParOf" srcId="{D3AF49B4-EED0-40EA-8886-1D17DA4BCE34}" destId="{94116A3A-50A8-49E6-BEC2-1E62B6CCA471}" srcOrd="7" destOrd="0" presId="urn:microsoft.com/office/officeart/2005/8/layout/list1"/>
    <dgm:cxn modelId="{DB3ECA57-B0DE-46D3-B69D-CF7B9E152539}" type="presParOf" srcId="{D3AF49B4-EED0-40EA-8886-1D17DA4BCE34}" destId="{5658286F-1A0D-4DF0-895F-4B1E97F8469F}" srcOrd="8" destOrd="0" presId="urn:microsoft.com/office/officeart/2005/8/layout/list1"/>
    <dgm:cxn modelId="{31D8EF19-6E62-4BCB-B9EA-FFD1868AD3E2}" type="presParOf" srcId="{5658286F-1A0D-4DF0-895F-4B1E97F8469F}" destId="{67AE5BC9-3484-4452-9E82-974FE8087E25}" srcOrd="0" destOrd="0" presId="urn:microsoft.com/office/officeart/2005/8/layout/list1"/>
    <dgm:cxn modelId="{0A5D6853-715C-400E-A4DD-2F68CBEC5AE6}" type="presParOf" srcId="{5658286F-1A0D-4DF0-895F-4B1E97F8469F}" destId="{301FC721-79F4-4D44-9313-E797BDDD15CF}" srcOrd="1" destOrd="0" presId="urn:microsoft.com/office/officeart/2005/8/layout/list1"/>
    <dgm:cxn modelId="{13A28B6E-AE05-4FDB-835A-026DBBF50288}" type="presParOf" srcId="{D3AF49B4-EED0-40EA-8886-1D17DA4BCE34}" destId="{FFEE5099-FE4F-41B2-AA96-B7032CBFC261}" srcOrd="9" destOrd="0" presId="urn:microsoft.com/office/officeart/2005/8/layout/list1"/>
    <dgm:cxn modelId="{653FD375-FF4D-4BA0-848F-B9E78EE6E41D}" type="presParOf" srcId="{D3AF49B4-EED0-40EA-8886-1D17DA4BCE34}" destId="{3AD7EDA8-6199-4F65-A85F-23B7C32B810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EC3684-8F25-40B9-8A08-F0C9AEC3BA02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3A4A65-2252-41C8-AEB3-727EA658455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Выращивание рассады цветов уже через три   месяца после посева начинает приносить прибыль.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/>
        </a:p>
      </dgm:t>
    </dgm:pt>
    <dgm:pt modelId="{0A302CEF-E203-48F8-B60D-50A1D9380A38}" type="parTrans" cxnId="{15484EA3-AEA3-4ADF-8812-615BDEDF7DFF}">
      <dgm:prSet/>
      <dgm:spPr/>
      <dgm:t>
        <a:bodyPr/>
        <a:lstStyle/>
        <a:p>
          <a:endParaRPr lang="ru-RU"/>
        </a:p>
      </dgm:t>
    </dgm:pt>
    <dgm:pt modelId="{D8463949-EC9C-4F0F-9DC5-E09EAA5638E8}" type="sibTrans" cxnId="{15484EA3-AEA3-4ADF-8812-615BDEDF7DFF}">
      <dgm:prSet/>
      <dgm:spPr/>
      <dgm:t>
        <a:bodyPr/>
        <a:lstStyle/>
        <a:p>
          <a:endParaRPr lang="ru-RU"/>
        </a:p>
      </dgm:t>
    </dgm:pt>
    <dgm:pt modelId="{1D8FE410-EA7C-4169-BC3C-F9D8CFAA272D}">
      <dgm:prSet custT="1"/>
      <dgm:spPr/>
      <dgm:t>
        <a:bodyPr/>
        <a:lstStyle/>
        <a:p>
          <a:r>
            <a:rPr lang="ru-RU" sz="1800" b="1" dirty="0" smtClean="0"/>
            <a:t>Получение знаний по организации производства, маркетингу, экономике, технологии производства, а также обучение менеджменту.</a:t>
          </a:r>
          <a:endParaRPr lang="ru-RU" sz="1800" b="1" dirty="0"/>
        </a:p>
      </dgm:t>
    </dgm:pt>
    <dgm:pt modelId="{6B4DE3A1-6712-447A-A449-86AC15280365}" type="parTrans" cxnId="{B90EC093-2209-4571-94C2-EFD21520210D}">
      <dgm:prSet/>
      <dgm:spPr/>
      <dgm:t>
        <a:bodyPr/>
        <a:lstStyle/>
        <a:p>
          <a:endParaRPr lang="ru-RU"/>
        </a:p>
      </dgm:t>
    </dgm:pt>
    <dgm:pt modelId="{C9F2DCA9-00F4-4687-9C67-A66FC33E3B63}" type="sibTrans" cxnId="{B90EC093-2209-4571-94C2-EFD21520210D}">
      <dgm:prSet/>
      <dgm:spPr/>
      <dgm:t>
        <a:bodyPr/>
        <a:lstStyle/>
        <a:p>
          <a:endParaRPr lang="ru-RU"/>
        </a:p>
      </dgm:t>
    </dgm:pt>
    <dgm:pt modelId="{82475070-61FA-4D32-BD27-88CE12485744}">
      <dgm:prSet custT="1"/>
      <dgm:spPr/>
      <dgm:t>
        <a:bodyPr/>
        <a:lstStyle/>
        <a:p>
          <a:r>
            <a:rPr lang="ru-RU" sz="1800" b="1" dirty="0" smtClean="0"/>
            <a:t>Развитие творческих способностей</a:t>
          </a:r>
          <a:endParaRPr lang="ru-RU" sz="1800" b="1" dirty="0"/>
        </a:p>
      </dgm:t>
    </dgm:pt>
    <dgm:pt modelId="{A68F0851-AA8F-4DC4-9992-46C3696A22CF}" type="parTrans" cxnId="{97B8F854-851A-43E3-AFC9-ACDBF6B903CA}">
      <dgm:prSet/>
      <dgm:spPr/>
      <dgm:t>
        <a:bodyPr/>
        <a:lstStyle/>
        <a:p>
          <a:endParaRPr lang="ru-RU"/>
        </a:p>
      </dgm:t>
    </dgm:pt>
    <dgm:pt modelId="{2BCE47B1-DF26-4598-8AF3-4146C513241E}" type="sibTrans" cxnId="{97B8F854-851A-43E3-AFC9-ACDBF6B903CA}">
      <dgm:prSet/>
      <dgm:spPr/>
      <dgm:t>
        <a:bodyPr/>
        <a:lstStyle/>
        <a:p>
          <a:endParaRPr lang="ru-RU"/>
        </a:p>
      </dgm:t>
    </dgm:pt>
    <dgm:pt modelId="{FB31A714-044A-4248-8C43-0CF72CEE2B5A}" type="pres">
      <dgm:prSet presAssocID="{05EC3684-8F25-40B9-8A08-F0C9AEC3BA0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D64DF1E-D710-44D7-BAE7-B1055B9D6DAC}" type="pres">
      <dgm:prSet presAssocID="{05EC3684-8F25-40B9-8A08-F0C9AEC3BA02}" presName="pyramid" presStyleLbl="node1" presStyleIdx="0" presStyleCnt="1"/>
      <dgm:spPr/>
    </dgm:pt>
    <dgm:pt modelId="{040B845D-D8BC-4A1D-A181-0A0BD70BE8AA}" type="pres">
      <dgm:prSet presAssocID="{05EC3684-8F25-40B9-8A08-F0C9AEC3BA02}" presName="theList" presStyleCnt="0"/>
      <dgm:spPr/>
    </dgm:pt>
    <dgm:pt modelId="{9E8D8D39-EDAD-4824-9230-0141087A2072}" type="pres">
      <dgm:prSet presAssocID="{043A4A65-2252-41C8-AEB3-727EA658455C}" presName="aNode" presStyleLbl="fgAcc1" presStyleIdx="0" presStyleCnt="3" custScaleX="183641" custScaleY="156811" custLinFactNeighborX="-1554" custLinFactNeighborY="29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A8976-C6DF-4922-8B68-81DAADDE98D8}" type="pres">
      <dgm:prSet presAssocID="{043A4A65-2252-41C8-AEB3-727EA658455C}" presName="aSpace" presStyleCnt="0"/>
      <dgm:spPr/>
    </dgm:pt>
    <dgm:pt modelId="{DDBDF95C-ADA0-42D1-936E-2E827FC1C89E}" type="pres">
      <dgm:prSet presAssocID="{1D8FE410-EA7C-4169-BC3C-F9D8CFAA272D}" presName="aNode" presStyleLbl="fgAcc1" presStyleIdx="1" presStyleCnt="3" custScaleX="193419" custScaleY="181796" custLinFactY="29991" custLinFactNeighborX="26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974D2A-DFC3-4055-B16B-591AC6943E9C}" type="pres">
      <dgm:prSet presAssocID="{1D8FE410-EA7C-4169-BC3C-F9D8CFAA272D}" presName="aSpace" presStyleCnt="0"/>
      <dgm:spPr/>
    </dgm:pt>
    <dgm:pt modelId="{6560F558-A105-4D85-A380-C5B6C126C82E}" type="pres">
      <dgm:prSet presAssocID="{82475070-61FA-4D32-BD27-88CE12485744}" presName="aNode" presStyleLbl="fgAcc1" presStyleIdx="2" presStyleCnt="3" custScaleX="184681" custLinFactY="42766" custLinFactNeighborX="-44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10C47-453F-41FB-A256-7515BABFAFEA}" type="pres">
      <dgm:prSet presAssocID="{82475070-61FA-4D32-BD27-88CE12485744}" presName="aSpace" presStyleCnt="0"/>
      <dgm:spPr/>
    </dgm:pt>
  </dgm:ptLst>
  <dgm:cxnLst>
    <dgm:cxn modelId="{6DE0ED33-4026-4B91-A3F9-E35D6F5380CB}" type="presOf" srcId="{043A4A65-2252-41C8-AEB3-727EA658455C}" destId="{9E8D8D39-EDAD-4824-9230-0141087A2072}" srcOrd="0" destOrd="0" presId="urn:microsoft.com/office/officeart/2005/8/layout/pyramid2"/>
    <dgm:cxn modelId="{3E76B504-F6A6-462D-962F-E4BD7FF31983}" type="presOf" srcId="{1D8FE410-EA7C-4169-BC3C-F9D8CFAA272D}" destId="{DDBDF95C-ADA0-42D1-936E-2E827FC1C89E}" srcOrd="0" destOrd="0" presId="urn:microsoft.com/office/officeart/2005/8/layout/pyramid2"/>
    <dgm:cxn modelId="{B386C425-8760-474A-BF3D-4330AE2E5A98}" type="presOf" srcId="{82475070-61FA-4D32-BD27-88CE12485744}" destId="{6560F558-A105-4D85-A380-C5B6C126C82E}" srcOrd="0" destOrd="0" presId="urn:microsoft.com/office/officeart/2005/8/layout/pyramid2"/>
    <dgm:cxn modelId="{529C39D2-0568-4162-A0AB-62B4BEEF278F}" type="presOf" srcId="{05EC3684-8F25-40B9-8A08-F0C9AEC3BA02}" destId="{FB31A714-044A-4248-8C43-0CF72CEE2B5A}" srcOrd="0" destOrd="0" presId="urn:microsoft.com/office/officeart/2005/8/layout/pyramid2"/>
    <dgm:cxn modelId="{B90EC093-2209-4571-94C2-EFD21520210D}" srcId="{05EC3684-8F25-40B9-8A08-F0C9AEC3BA02}" destId="{1D8FE410-EA7C-4169-BC3C-F9D8CFAA272D}" srcOrd="1" destOrd="0" parTransId="{6B4DE3A1-6712-447A-A449-86AC15280365}" sibTransId="{C9F2DCA9-00F4-4687-9C67-A66FC33E3B63}"/>
    <dgm:cxn modelId="{15484EA3-AEA3-4ADF-8812-615BDEDF7DFF}" srcId="{05EC3684-8F25-40B9-8A08-F0C9AEC3BA02}" destId="{043A4A65-2252-41C8-AEB3-727EA658455C}" srcOrd="0" destOrd="0" parTransId="{0A302CEF-E203-48F8-B60D-50A1D9380A38}" sibTransId="{D8463949-EC9C-4F0F-9DC5-E09EAA5638E8}"/>
    <dgm:cxn modelId="{97B8F854-851A-43E3-AFC9-ACDBF6B903CA}" srcId="{05EC3684-8F25-40B9-8A08-F0C9AEC3BA02}" destId="{82475070-61FA-4D32-BD27-88CE12485744}" srcOrd="2" destOrd="0" parTransId="{A68F0851-AA8F-4DC4-9992-46C3696A22CF}" sibTransId="{2BCE47B1-DF26-4598-8AF3-4146C513241E}"/>
    <dgm:cxn modelId="{CEF31343-E671-4FAB-BFA1-20DDAC16A535}" type="presParOf" srcId="{FB31A714-044A-4248-8C43-0CF72CEE2B5A}" destId="{7D64DF1E-D710-44D7-BAE7-B1055B9D6DAC}" srcOrd="0" destOrd="0" presId="urn:microsoft.com/office/officeart/2005/8/layout/pyramid2"/>
    <dgm:cxn modelId="{1B1DC6A5-7A69-429A-A5C8-959A5DCC34D2}" type="presParOf" srcId="{FB31A714-044A-4248-8C43-0CF72CEE2B5A}" destId="{040B845D-D8BC-4A1D-A181-0A0BD70BE8AA}" srcOrd="1" destOrd="0" presId="urn:microsoft.com/office/officeart/2005/8/layout/pyramid2"/>
    <dgm:cxn modelId="{2C008173-C659-4D71-A49D-A7053A62DC24}" type="presParOf" srcId="{040B845D-D8BC-4A1D-A181-0A0BD70BE8AA}" destId="{9E8D8D39-EDAD-4824-9230-0141087A2072}" srcOrd="0" destOrd="0" presId="urn:microsoft.com/office/officeart/2005/8/layout/pyramid2"/>
    <dgm:cxn modelId="{016CB334-362C-4E14-8A48-BA1DE957F331}" type="presParOf" srcId="{040B845D-D8BC-4A1D-A181-0A0BD70BE8AA}" destId="{D57A8976-C6DF-4922-8B68-81DAADDE98D8}" srcOrd="1" destOrd="0" presId="urn:microsoft.com/office/officeart/2005/8/layout/pyramid2"/>
    <dgm:cxn modelId="{CFC96025-C0FF-427F-BF1B-0D72A565F86E}" type="presParOf" srcId="{040B845D-D8BC-4A1D-A181-0A0BD70BE8AA}" destId="{DDBDF95C-ADA0-42D1-936E-2E827FC1C89E}" srcOrd="2" destOrd="0" presId="urn:microsoft.com/office/officeart/2005/8/layout/pyramid2"/>
    <dgm:cxn modelId="{59E53191-84E2-4218-8C72-FCC9DD975E1A}" type="presParOf" srcId="{040B845D-D8BC-4A1D-A181-0A0BD70BE8AA}" destId="{87974D2A-DFC3-4055-B16B-591AC6943E9C}" srcOrd="3" destOrd="0" presId="urn:microsoft.com/office/officeart/2005/8/layout/pyramid2"/>
    <dgm:cxn modelId="{5EEE8878-6325-4AA0-9499-10DD723C5BF6}" type="presParOf" srcId="{040B845D-D8BC-4A1D-A181-0A0BD70BE8AA}" destId="{6560F558-A105-4D85-A380-C5B6C126C82E}" srcOrd="4" destOrd="0" presId="urn:microsoft.com/office/officeart/2005/8/layout/pyramid2"/>
    <dgm:cxn modelId="{64204451-F0A8-49CF-9197-34A20F5ECB0A}" type="presParOf" srcId="{040B845D-D8BC-4A1D-A181-0A0BD70BE8AA}" destId="{C6310C47-453F-41FB-A256-7515BABFAFE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65C5F9-57D5-4339-A265-5A01452EC0D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858B96E2-ABFF-4C8D-A5D4-EDA358EF38DC}">
      <dgm:prSet phldrT="[Текст]" phldr="1"/>
      <dgm:spPr/>
      <dgm:t>
        <a:bodyPr/>
        <a:lstStyle/>
        <a:p>
          <a:endParaRPr lang="ru-RU"/>
        </a:p>
      </dgm:t>
    </dgm:pt>
    <dgm:pt modelId="{B60BF803-E779-4456-9363-F059F479EE00}" type="parTrans" cxnId="{C51C6354-0040-4C40-997C-D1A4EBDC4F95}">
      <dgm:prSet/>
      <dgm:spPr/>
      <dgm:t>
        <a:bodyPr/>
        <a:lstStyle/>
        <a:p>
          <a:endParaRPr lang="ru-RU"/>
        </a:p>
      </dgm:t>
    </dgm:pt>
    <dgm:pt modelId="{A1E6A939-1DAD-4C6C-A365-DE156BACC0BD}" type="sibTrans" cxnId="{C51C6354-0040-4C40-997C-D1A4EBDC4F95}">
      <dgm:prSet/>
      <dgm:spPr/>
      <dgm:t>
        <a:bodyPr/>
        <a:lstStyle/>
        <a:p>
          <a:endParaRPr lang="ru-RU"/>
        </a:p>
      </dgm:t>
    </dgm:pt>
    <dgm:pt modelId="{A712E4EB-2BD0-485D-B1A5-829DAEE7E2DA}">
      <dgm:prSet phldrT="[Текст]" phldr="1"/>
      <dgm:spPr/>
      <dgm:t>
        <a:bodyPr/>
        <a:lstStyle/>
        <a:p>
          <a:endParaRPr lang="ru-RU"/>
        </a:p>
      </dgm:t>
    </dgm:pt>
    <dgm:pt modelId="{F25D3B50-371E-4202-90F6-3F7028EFCBEE}" type="parTrans" cxnId="{4B0F8D26-2FB3-4AD9-9B34-909DD80274AC}">
      <dgm:prSet/>
      <dgm:spPr/>
      <dgm:t>
        <a:bodyPr/>
        <a:lstStyle/>
        <a:p>
          <a:endParaRPr lang="ru-RU"/>
        </a:p>
      </dgm:t>
    </dgm:pt>
    <dgm:pt modelId="{78BD4705-493E-4A3E-8726-9CD971851201}" type="sibTrans" cxnId="{4B0F8D26-2FB3-4AD9-9B34-909DD80274AC}">
      <dgm:prSet/>
      <dgm:spPr/>
      <dgm:t>
        <a:bodyPr/>
        <a:lstStyle/>
        <a:p>
          <a:endParaRPr lang="ru-RU"/>
        </a:p>
      </dgm:t>
    </dgm:pt>
    <dgm:pt modelId="{52052B4F-4693-4289-8756-656CE9B5AEF6}">
      <dgm:prSet phldrT="[Текст]" phldr="1"/>
      <dgm:spPr/>
      <dgm:t>
        <a:bodyPr/>
        <a:lstStyle/>
        <a:p>
          <a:endParaRPr lang="ru-RU"/>
        </a:p>
      </dgm:t>
    </dgm:pt>
    <dgm:pt modelId="{F4E1294E-264A-4587-AACA-89151A12C9EA}" type="parTrans" cxnId="{93ECDFE6-97EE-44E3-A144-C64F28497DCA}">
      <dgm:prSet/>
      <dgm:spPr/>
      <dgm:t>
        <a:bodyPr/>
        <a:lstStyle/>
        <a:p>
          <a:endParaRPr lang="ru-RU"/>
        </a:p>
      </dgm:t>
    </dgm:pt>
    <dgm:pt modelId="{DE132118-A8AF-4D5A-99E1-EB98BDC9EC9A}" type="sibTrans" cxnId="{93ECDFE6-97EE-44E3-A144-C64F28497DCA}">
      <dgm:prSet/>
      <dgm:spPr/>
      <dgm:t>
        <a:bodyPr/>
        <a:lstStyle/>
        <a:p>
          <a:endParaRPr lang="ru-RU"/>
        </a:p>
      </dgm:t>
    </dgm:pt>
    <dgm:pt modelId="{8797A146-976A-4BE1-8021-34594943B1CA}">
      <dgm:prSet phldrT="[Текст]" phldr="1"/>
      <dgm:spPr/>
      <dgm:t>
        <a:bodyPr/>
        <a:lstStyle/>
        <a:p>
          <a:endParaRPr lang="ru-RU"/>
        </a:p>
      </dgm:t>
    </dgm:pt>
    <dgm:pt modelId="{11411B86-84D8-4339-A674-94D364C70DA0}" type="parTrans" cxnId="{09F0F6A8-FA8C-44EE-A3B5-AD0CAEBDB5C1}">
      <dgm:prSet/>
      <dgm:spPr/>
      <dgm:t>
        <a:bodyPr/>
        <a:lstStyle/>
        <a:p>
          <a:endParaRPr lang="ru-RU"/>
        </a:p>
      </dgm:t>
    </dgm:pt>
    <dgm:pt modelId="{92599016-C350-4AE0-879E-E457E2EE83F4}" type="sibTrans" cxnId="{09F0F6A8-FA8C-44EE-A3B5-AD0CAEBDB5C1}">
      <dgm:prSet/>
      <dgm:spPr/>
      <dgm:t>
        <a:bodyPr/>
        <a:lstStyle/>
        <a:p>
          <a:endParaRPr lang="ru-RU"/>
        </a:p>
      </dgm:t>
    </dgm:pt>
    <dgm:pt modelId="{BA60F944-8CA3-4588-96F7-CB48DA55BBBB}">
      <dgm:prSet phldrT="[Текст]" phldr="1"/>
      <dgm:spPr/>
      <dgm:t>
        <a:bodyPr/>
        <a:lstStyle/>
        <a:p>
          <a:endParaRPr lang="ru-RU"/>
        </a:p>
      </dgm:t>
    </dgm:pt>
    <dgm:pt modelId="{8C9AB395-4C37-4CA4-8B0B-3F334E796AB5}" type="parTrans" cxnId="{C3E7B96E-83A8-4145-B24F-CE028B815555}">
      <dgm:prSet/>
      <dgm:spPr/>
      <dgm:t>
        <a:bodyPr/>
        <a:lstStyle/>
        <a:p>
          <a:endParaRPr lang="ru-RU"/>
        </a:p>
      </dgm:t>
    </dgm:pt>
    <dgm:pt modelId="{2DAA01CA-E768-4463-91BC-AF6920046B2C}" type="sibTrans" cxnId="{C3E7B96E-83A8-4145-B24F-CE028B815555}">
      <dgm:prSet/>
      <dgm:spPr/>
      <dgm:t>
        <a:bodyPr/>
        <a:lstStyle/>
        <a:p>
          <a:endParaRPr lang="ru-RU"/>
        </a:p>
      </dgm:t>
    </dgm:pt>
    <dgm:pt modelId="{22E8F59E-70F6-4BBC-B2DA-9F03854DD7DA}">
      <dgm:prSet phldrT="[Текст]" phldr="1"/>
      <dgm:spPr/>
      <dgm:t>
        <a:bodyPr/>
        <a:lstStyle/>
        <a:p>
          <a:endParaRPr lang="ru-RU"/>
        </a:p>
      </dgm:t>
    </dgm:pt>
    <dgm:pt modelId="{428B1917-6EE4-4819-841C-C569F416582C}" type="parTrans" cxnId="{039720F2-DE33-48F9-8917-7CAEE6552B37}">
      <dgm:prSet/>
      <dgm:spPr/>
      <dgm:t>
        <a:bodyPr/>
        <a:lstStyle/>
        <a:p>
          <a:endParaRPr lang="ru-RU"/>
        </a:p>
      </dgm:t>
    </dgm:pt>
    <dgm:pt modelId="{91FB88FA-D808-4EF2-8B6B-C250DB7E511F}" type="sibTrans" cxnId="{039720F2-DE33-48F9-8917-7CAEE6552B37}">
      <dgm:prSet/>
      <dgm:spPr/>
      <dgm:t>
        <a:bodyPr/>
        <a:lstStyle/>
        <a:p>
          <a:endParaRPr lang="ru-RU"/>
        </a:p>
      </dgm:t>
    </dgm:pt>
    <dgm:pt modelId="{21AD7619-376E-41BD-AF55-289B5CEFA5BB}">
      <dgm:prSet phldrT="[Текст]" phldr="1"/>
      <dgm:spPr/>
      <dgm:t>
        <a:bodyPr/>
        <a:lstStyle/>
        <a:p>
          <a:endParaRPr lang="ru-RU"/>
        </a:p>
      </dgm:t>
    </dgm:pt>
    <dgm:pt modelId="{C68DD80B-73CA-4B98-AEBD-74EAB961BDB7}" type="parTrans" cxnId="{43216128-8C33-4ABF-896A-3A13EB0B1D9D}">
      <dgm:prSet/>
      <dgm:spPr/>
      <dgm:t>
        <a:bodyPr/>
        <a:lstStyle/>
        <a:p>
          <a:endParaRPr lang="ru-RU"/>
        </a:p>
      </dgm:t>
    </dgm:pt>
    <dgm:pt modelId="{F6D287A9-B635-41F3-B374-0DF4D3425DFA}" type="sibTrans" cxnId="{43216128-8C33-4ABF-896A-3A13EB0B1D9D}">
      <dgm:prSet/>
      <dgm:spPr/>
      <dgm:t>
        <a:bodyPr/>
        <a:lstStyle/>
        <a:p>
          <a:endParaRPr lang="ru-RU"/>
        </a:p>
      </dgm:t>
    </dgm:pt>
    <dgm:pt modelId="{3F646CFC-42E6-4B5A-8430-62CFBDA00C28}">
      <dgm:prSet phldrT="[Текст]" phldr="1"/>
      <dgm:spPr/>
      <dgm:t>
        <a:bodyPr/>
        <a:lstStyle/>
        <a:p>
          <a:endParaRPr lang="ru-RU"/>
        </a:p>
      </dgm:t>
    </dgm:pt>
    <dgm:pt modelId="{D297CB7C-8760-4719-88A8-6EDB70834F7D}" type="parTrans" cxnId="{BCFC1BA9-9EED-4486-9710-500A12FA54F7}">
      <dgm:prSet/>
      <dgm:spPr/>
      <dgm:t>
        <a:bodyPr/>
        <a:lstStyle/>
        <a:p>
          <a:endParaRPr lang="ru-RU"/>
        </a:p>
      </dgm:t>
    </dgm:pt>
    <dgm:pt modelId="{744B6F1B-4106-4296-8ABC-0E6871697E8D}" type="sibTrans" cxnId="{BCFC1BA9-9EED-4486-9710-500A12FA54F7}">
      <dgm:prSet/>
      <dgm:spPr/>
      <dgm:t>
        <a:bodyPr/>
        <a:lstStyle/>
        <a:p>
          <a:endParaRPr lang="ru-RU"/>
        </a:p>
      </dgm:t>
    </dgm:pt>
    <dgm:pt modelId="{3DB440D7-98B1-4C65-B95E-E66B0194C657}">
      <dgm:prSet phldrT="[Текст]" phldr="1"/>
      <dgm:spPr/>
      <dgm:t>
        <a:bodyPr/>
        <a:lstStyle/>
        <a:p>
          <a:endParaRPr lang="ru-RU"/>
        </a:p>
      </dgm:t>
    </dgm:pt>
    <dgm:pt modelId="{DF045139-A75D-47EA-8763-A520CE482FF8}" type="parTrans" cxnId="{38B6CEA7-5167-4AFB-9742-CFA3D1F247EE}">
      <dgm:prSet/>
      <dgm:spPr/>
      <dgm:t>
        <a:bodyPr/>
        <a:lstStyle/>
        <a:p>
          <a:endParaRPr lang="ru-RU"/>
        </a:p>
      </dgm:t>
    </dgm:pt>
    <dgm:pt modelId="{F3BC74B6-A79A-4E48-B58A-DA0B07C3F5EA}" type="sibTrans" cxnId="{38B6CEA7-5167-4AFB-9742-CFA3D1F247EE}">
      <dgm:prSet/>
      <dgm:spPr/>
      <dgm:t>
        <a:bodyPr/>
        <a:lstStyle/>
        <a:p>
          <a:endParaRPr lang="ru-RU"/>
        </a:p>
      </dgm:t>
    </dgm:pt>
    <dgm:pt modelId="{BBB78C64-EED6-471C-86B7-8BBBA3CCF98B}" type="pres">
      <dgm:prSet presAssocID="{9D65C5F9-57D5-4339-A265-5A01452EC0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34BCB3-0DE9-41D0-89C7-1E2DDFE40710}" type="pres">
      <dgm:prSet presAssocID="{858B96E2-ABFF-4C8D-A5D4-EDA358EF38DC}" presName="linNode" presStyleCnt="0"/>
      <dgm:spPr/>
    </dgm:pt>
    <dgm:pt modelId="{E30BA6CD-1A49-4C0F-990E-001675D91101}" type="pres">
      <dgm:prSet presAssocID="{858B96E2-ABFF-4C8D-A5D4-EDA358EF38D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B5236-817C-47F1-90B5-22276917BED4}" type="pres">
      <dgm:prSet presAssocID="{858B96E2-ABFF-4C8D-A5D4-EDA358EF38D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7CE42-ED33-4C34-947B-5F8F9664E973}" type="pres">
      <dgm:prSet presAssocID="{A1E6A939-1DAD-4C6C-A365-DE156BACC0BD}" presName="sp" presStyleCnt="0"/>
      <dgm:spPr/>
    </dgm:pt>
    <dgm:pt modelId="{FB87A169-8B74-4D2B-B1E3-6AB02B82B415}" type="pres">
      <dgm:prSet presAssocID="{8797A146-976A-4BE1-8021-34594943B1CA}" presName="linNode" presStyleCnt="0"/>
      <dgm:spPr/>
    </dgm:pt>
    <dgm:pt modelId="{6F35252B-7FB8-4A15-9F2F-C4CD7974A7FE}" type="pres">
      <dgm:prSet presAssocID="{8797A146-976A-4BE1-8021-34594943B1C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A412E-6436-419D-AA44-DCAA7811F0E5}" type="pres">
      <dgm:prSet presAssocID="{8797A146-976A-4BE1-8021-34594943B1C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EC6CC-7EDD-4A0C-A1B4-F91358D9042E}" type="pres">
      <dgm:prSet presAssocID="{92599016-C350-4AE0-879E-E457E2EE83F4}" presName="sp" presStyleCnt="0"/>
      <dgm:spPr/>
    </dgm:pt>
    <dgm:pt modelId="{505D716B-7C28-406F-A710-3324ED61F378}" type="pres">
      <dgm:prSet presAssocID="{21AD7619-376E-41BD-AF55-289B5CEFA5BB}" presName="linNode" presStyleCnt="0"/>
      <dgm:spPr/>
    </dgm:pt>
    <dgm:pt modelId="{443EF489-CEE3-4315-A134-0E0CD4EE8872}" type="pres">
      <dgm:prSet presAssocID="{21AD7619-376E-41BD-AF55-289B5CEFA5B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BE0EE-F473-4462-B6B8-2FA974B8C824}" type="pres">
      <dgm:prSet presAssocID="{21AD7619-376E-41BD-AF55-289B5CEFA5B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216128-8C33-4ABF-896A-3A13EB0B1D9D}" srcId="{9D65C5F9-57D5-4339-A265-5A01452EC0D2}" destId="{21AD7619-376E-41BD-AF55-289B5CEFA5BB}" srcOrd="2" destOrd="0" parTransId="{C68DD80B-73CA-4B98-AEBD-74EAB961BDB7}" sibTransId="{F6D287A9-B635-41F3-B374-0DF4D3425DFA}"/>
    <dgm:cxn modelId="{E329143C-FAFB-4B00-8B62-0A74330FCF18}" type="presOf" srcId="{3DB440D7-98B1-4C65-B95E-E66B0194C657}" destId="{276BE0EE-F473-4462-B6B8-2FA974B8C824}" srcOrd="0" destOrd="1" presId="urn:microsoft.com/office/officeart/2005/8/layout/vList5"/>
    <dgm:cxn modelId="{9126DF26-85C8-40F5-A0F4-3DDA8BEED376}" type="presOf" srcId="{22E8F59E-70F6-4BBC-B2DA-9F03854DD7DA}" destId="{9AEA412E-6436-419D-AA44-DCAA7811F0E5}" srcOrd="0" destOrd="1" presId="urn:microsoft.com/office/officeart/2005/8/layout/vList5"/>
    <dgm:cxn modelId="{587E2035-0A58-448F-95FE-EF2E2699897D}" type="presOf" srcId="{8797A146-976A-4BE1-8021-34594943B1CA}" destId="{6F35252B-7FB8-4A15-9F2F-C4CD7974A7FE}" srcOrd="0" destOrd="0" presId="urn:microsoft.com/office/officeart/2005/8/layout/vList5"/>
    <dgm:cxn modelId="{09F0F6A8-FA8C-44EE-A3B5-AD0CAEBDB5C1}" srcId="{9D65C5F9-57D5-4339-A265-5A01452EC0D2}" destId="{8797A146-976A-4BE1-8021-34594943B1CA}" srcOrd="1" destOrd="0" parTransId="{11411B86-84D8-4339-A674-94D364C70DA0}" sibTransId="{92599016-C350-4AE0-879E-E457E2EE83F4}"/>
    <dgm:cxn modelId="{BCFC1BA9-9EED-4486-9710-500A12FA54F7}" srcId="{21AD7619-376E-41BD-AF55-289B5CEFA5BB}" destId="{3F646CFC-42E6-4B5A-8430-62CFBDA00C28}" srcOrd="0" destOrd="0" parTransId="{D297CB7C-8760-4719-88A8-6EDB70834F7D}" sibTransId="{744B6F1B-4106-4296-8ABC-0E6871697E8D}"/>
    <dgm:cxn modelId="{C3E7B96E-83A8-4145-B24F-CE028B815555}" srcId="{8797A146-976A-4BE1-8021-34594943B1CA}" destId="{BA60F944-8CA3-4588-96F7-CB48DA55BBBB}" srcOrd="0" destOrd="0" parTransId="{8C9AB395-4C37-4CA4-8B0B-3F334E796AB5}" sibTransId="{2DAA01CA-E768-4463-91BC-AF6920046B2C}"/>
    <dgm:cxn modelId="{2BDD6813-A11B-48E1-8E7F-8496582579FA}" type="presOf" srcId="{3F646CFC-42E6-4B5A-8430-62CFBDA00C28}" destId="{276BE0EE-F473-4462-B6B8-2FA974B8C824}" srcOrd="0" destOrd="0" presId="urn:microsoft.com/office/officeart/2005/8/layout/vList5"/>
    <dgm:cxn modelId="{C51C6354-0040-4C40-997C-D1A4EBDC4F95}" srcId="{9D65C5F9-57D5-4339-A265-5A01452EC0D2}" destId="{858B96E2-ABFF-4C8D-A5D4-EDA358EF38DC}" srcOrd="0" destOrd="0" parTransId="{B60BF803-E779-4456-9363-F059F479EE00}" sibTransId="{A1E6A939-1DAD-4C6C-A365-DE156BACC0BD}"/>
    <dgm:cxn modelId="{28976032-BC22-41A5-BD3D-FFCBF01F647F}" type="presOf" srcId="{BA60F944-8CA3-4588-96F7-CB48DA55BBBB}" destId="{9AEA412E-6436-419D-AA44-DCAA7811F0E5}" srcOrd="0" destOrd="0" presId="urn:microsoft.com/office/officeart/2005/8/layout/vList5"/>
    <dgm:cxn modelId="{FD12E20C-2EEA-417B-B6E2-9A2950474D1B}" type="presOf" srcId="{858B96E2-ABFF-4C8D-A5D4-EDA358EF38DC}" destId="{E30BA6CD-1A49-4C0F-990E-001675D91101}" srcOrd="0" destOrd="0" presId="urn:microsoft.com/office/officeart/2005/8/layout/vList5"/>
    <dgm:cxn modelId="{E91F0BC4-73FE-49D4-9E2B-371F12BB3642}" type="presOf" srcId="{52052B4F-4693-4289-8756-656CE9B5AEF6}" destId="{860B5236-817C-47F1-90B5-22276917BED4}" srcOrd="0" destOrd="1" presId="urn:microsoft.com/office/officeart/2005/8/layout/vList5"/>
    <dgm:cxn modelId="{93ECDFE6-97EE-44E3-A144-C64F28497DCA}" srcId="{858B96E2-ABFF-4C8D-A5D4-EDA358EF38DC}" destId="{52052B4F-4693-4289-8756-656CE9B5AEF6}" srcOrd="1" destOrd="0" parTransId="{F4E1294E-264A-4587-AACA-89151A12C9EA}" sibTransId="{DE132118-A8AF-4D5A-99E1-EB98BDC9EC9A}"/>
    <dgm:cxn modelId="{039720F2-DE33-48F9-8917-7CAEE6552B37}" srcId="{8797A146-976A-4BE1-8021-34594943B1CA}" destId="{22E8F59E-70F6-4BBC-B2DA-9F03854DD7DA}" srcOrd="1" destOrd="0" parTransId="{428B1917-6EE4-4819-841C-C569F416582C}" sibTransId="{91FB88FA-D808-4EF2-8B6B-C250DB7E511F}"/>
    <dgm:cxn modelId="{4B0F8D26-2FB3-4AD9-9B34-909DD80274AC}" srcId="{858B96E2-ABFF-4C8D-A5D4-EDA358EF38DC}" destId="{A712E4EB-2BD0-485D-B1A5-829DAEE7E2DA}" srcOrd="0" destOrd="0" parTransId="{F25D3B50-371E-4202-90F6-3F7028EFCBEE}" sibTransId="{78BD4705-493E-4A3E-8726-9CD971851201}"/>
    <dgm:cxn modelId="{868CE713-CFBC-43D0-85B3-97457098149B}" type="presOf" srcId="{9D65C5F9-57D5-4339-A265-5A01452EC0D2}" destId="{BBB78C64-EED6-471C-86B7-8BBBA3CCF98B}" srcOrd="0" destOrd="0" presId="urn:microsoft.com/office/officeart/2005/8/layout/vList5"/>
    <dgm:cxn modelId="{38B6CEA7-5167-4AFB-9742-CFA3D1F247EE}" srcId="{21AD7619-376E-41BD-AF55-289B5CEFA5BB}" destId="{3DB440D7-98B1-4C65-B95E-E66B0194C657}" srcOrd="1" destOrd="0" parTransId="{DF045139-A75D-47EA-8763-A520CE482FF8}" sibTransId="{F3BC74B6-A79A-4E48-B58A-DA0B07C3F5EA}"/>
    <dgm:cxn modelId="{9F3AB617-7AC5-4656-A56A-A4BC72357725}" type="presOf" srcId="{21AD7619-376E-41BD-AF55-289B5CEFA5BB}" destId="{443EF489-CEE3-4315-A134-0E0CD4EE8872}" srcOrd="0" destOrd="0" presId="urn:microsoft.com/office/officeart/2005/8/layout/vList5"/>
    <dgm:cxn modelId="{BA30BACB-EC1C-4D9A-912B-DE786733FF7A}" type="presOf" srcId="{A712E4EB-2BD0-485D-B1A5-829DAEE7E2DA}" destId="{860B5236-817C-47F1-90B5-22276917BED4}" srcOrd="0" destOrd="0" presId="urn:microsoft.com/office/officeart/2005/8/layout/vList5"/>
    <dgm:cxn modelId="{6AE4A8CE-19EF-4F0B-9A3E-7114CE2B5C28}" type="presParOf" srcId="{BBB78C64-EED6-471C-86B7-8BBBA3CCF98B}" destId="{1434BCB3-0DE9-41D0-89C7-1E2DDFE40710}" srcOrd="0" destOrd="0" presId="urn:microsoft.com/office/officeart/2005/8/layout/vList5"/>
    <dgm:cxn modelId="{B3CC0DC9-0201-49D0-9596-A14038A2B8A0}" type="presParOf" srcId="{1434BCB3-0DE9-41D0-89C7-1E2DDFE40710}" destId="{E30BA6CD-1A49-4C0F-990E-001675D91101}" srcOrd="0" destOrd="0" presId="urn:microsoft.com/office/officeart/2005/8/layout/vList5"/>
    <dgm:cxn modelId="{1EEFCD99-9D17-4BD3-870D-6C9D85121783}" type="presParOf" srcId="{1434BCB3-0DE9-41D0-89C7-1E2DDFE40710}" destId="{860B5236-817C-47F1-90B5-22276917BED4}" srcOrd="1" destOrd="0" presId="urn:microsoft.com/office/officeart/2005/8/layout/vList5"/>
    <dgm:cxn modelId="{E8B55B05-5FBC-4C76-888C-0EEF075453F5}" type="presParOf" srcId="{BBB78C64-EED6-471C-86B7-8BBBA3CCF98B}" destId="{B617CE42-ED33-4C34-947B-5F8F9664E973}" srcOrd="1" destOrd="0" presId="urn:microsoft.com/office/officeart/2005/8/layout/vList5"/>
    <dgm:cxn modelId="{E1A47692-15D6-4C5E-B75C-031780044F7D}" type="presParOf" srcId="{BBB78C64-EED6-471C-86B7-8BBBA3CCF98B}" destId="{FB87A169-8B74-4D2B-B1E3-6AB02B82B415}" srcOrd="2" destOrd="0" presId="urn:microsoft.com/office/officeart/2005/8/layout/vList5"/>
    <dgm:cxn modelId="{31172484-CDA7-4DF0-ABB5-8220DAA5C7AD}" type="presParOf" srcId="{FB87A169-8B74-4D2B-B1E3-6AB02B82B415}" destId="{6F35252B-7FB8-4A15-9F2F-C4CD7974A7FE}" srcOrd="0" destOrd="0" presId="urn:microsoft.com/office/officeart/2005/8/layout/vList5"/>
    <dgm:cxn modelId="{26A00CF4-A4F8-48EB-820C-6AE7FB660DB6}" type="presParOf" srcId="{FB87A169-8B74-4D2B-B1E3-6AB02B82B415}" destId="{9AEA412E-6436-419D-AA44-DCAA7811F0E5}" srcOrd="1" destOrd="0" presId="urn:microsoft.com/office/officeart/2005/8/layout/vList5"/>
    <dgm:cxn modelId="{9BA58835-F3E8-4028-8945-957F0449B253}" type="presParOf" srcId="{BBB78C64-EED6-471C-86B7-8BBBA3CCF98B}" destId="{84FEC6CC-7EDD-4A0C-A1B4-F91358D9042E}" srcOrd="3" destOrd="0" presId="urn:microsoft.com/office/officeart/2005/8/layout/vList5"/>
    <dgm:cxn modelId="{E32DE9FF-4C76-4F1E-976D-5F3B9ED5A635}" type="presParOf" srcId="{BBB78C64-EED6-471C-86B7-8BBBA3CCF98B}" destId="{505D716B-7C28-406F-A710-3324ED61F378}" srcOrd="4" destOrd="0" presId="urn:microsoft.com/office/officeart/2005/8/layout/vList5"/>
    <dgm:cxn modelId="{44A7FB81-60A3-47CE-B1C1-8572B14D30F4}" type="presParOf" srcId="{505D716B-7C28-406F-A710-3324ED61F378}" destId="{443EF489-CEE3-4315-A134-0E0CD4EE8872}" srcOrd="0" destOrd="0" presId="urn:microsoft.com/office/officeart/2005/8/layout/vList5"/>
    <dgm:cxn modelId="{2703E45D-7857-4216-8622-27FD0D84C90C}" type="presParOf" srcId="{505D716B-7C28-406F-A710-3324ED61F378}" destId="{276BE0EE-F473-4462-B6B8-2FA974B8C82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8C1AB-BB13-48F9-970A-98230446EABC}">
      <dsp:nvSpPr>
        <dsp:cNvPr id="0" name=""/>
        <dsp:cNvSpPr/>
      </dsp:nvSpPr>
      <dsp:spPr>
        <a:xfrm>
          <a:off x="0" y="2928935"/>
          <a:ext cx="9144000" cy="233421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dk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dk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928935"/>
        <a:ext cx="9144000" cy="1260477"/>
      </dsp:txXfrm>
    </dsp:sp>
    <dsp:sp modelId="{E01F7B10-7B10-4D61-862D-F5345CC0BD0C}">
      <dsp:nvSpPr>
        <dsp:cNvPr id="0" name=""/>
        <dsp:cNvSpPr/>
      </dsp:nvSpPr>
      <dsp:spPr>
        <a:xfrm>
          <a:off x="82" y="3574173"/>
          <a:ext cx="4720413" cy="140154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1. п</a:t>
          </a:r>
          <a:r>
            <a:rPr lang="ru-RU" sz="2000" b="1" kern="1200" dirty="0" smtClean="0"/>
            <a:t>олучение  агротехнических знаний;</a:t>
          </a: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 smtClean="0"/>
            <a:t>2. приобретение навыков по выращиванию рассады; </a:t>
          </a:r>
          <a:endParaRPr lang="ru-RU" sz="20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2" y="3574173"/>
        <a:ext cx="4720413" cy="1401547"/>
      </dsp:txXfrm>
    </dsp:sp>
    <dsp:sp modelId="{0E4EC2BA-8071-4E1D-98BA-3967E41A1A8F}">
      <dsp:nvSpPr>
        <dsp:cNvPr id="0" name=""/>
        <dsp:cNvSpPr/>
      </dsp:nvSpPr>
      <dsp:spPr>
        <a:xfrm>
          <a:off x="4721385" y="3283296"/>
          <a:ext cx="4422614" cy="150673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3. привлечение других учащихся школы для ухода за рассадой;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4. реализация   рассады цветов с целью получения прибыли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21385" y="3283296"/>
        <a:ext cx="4422614" cy="1506739"/>
      </dsp:txXfrm>
    </dsp:sp>
    <dsp:sp modelId="{CCE9F332-BF0E-4AA2-A14F-E4467791DABD}">
      <dsp:nvSpPr>
        <dsp:cNvPr id="0" name=""/>
        <dsp:cNvSpPr/>
      </dsp:nvSpPr>
      <dsp:spPr>
        <a:xfrm rot="10800000">
          <a:off x="0" y="1520036"/>
          <a:ext cx="9144000" cy="1629079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dk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dk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  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10800000">
        <a:off x="0" y="1520036"/>
        <a:ext cx="9144000" cy="571806"/>
      </dsp:txXfrm>
    </dsp:sp>
    <dsp:sp modelId="{D73126A8-4ADD-4D41-9356-BE68DC69A26A}">
      <dsp:nvSpPr>
        <dsp:cNvPr id="0" name=""/>
        <dsp:cNvSpPr/>
      </dsp:nvSpPr>
      <dsp:spPr>
        <a:xfrm>
          <a:off x="2" y="1071544"/>
          <a:ext cx="9132067" cy="160136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1. Выращивание рассады культур однолетних  и многолетних цветов для продажи населению и учреждениям.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    2. Создание источника дохода для учащихся и в целом для школы.</a:t>
          </a:r>
        </a:p>
      </dsp:txBody>
      <dsp:txXfrm>
        <a:off x="2" y="1071544"/>
        <a:ext cx="9132067" cy="1601362"/>
      </dsp:txXfrm>
    </dsp:sp>
    <dsp:sp modelId="{FE19A90E-63C8-4C30-8B02-8308E698AA9B}">
      <dsp:nvSpPr>
        <dsp:cNvPr id="0" name=""/>
        <dsp:cNvSpPr/>
      </dsp:nvSpPr>
      <dsp:spPr>
        <a:xfrm rot="10800000">
          <a:off x="0" y="3747"/>
          <a:ext cx="9144000" cy="1355115"/>
        </a:xfrm>
        <a:prstGeom prst="upArrowCallou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dk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dk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Цели</a:t>
          </a:r>
          <a:endParaRPr lang="ru-RU" sz="32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0" y="3747"/>
        <a:ext cx="9144000" cy="8805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D8F8B-E807-43E1-AC6A-7B040448AD12}">
      <dsp:nvSpPr>
        <dsp:cNvPr id="0" name=""/>
        <dsp:cNvSpPr/>
      </dsp:nvSpPr>
      <dsp:spPr>
        <a:xfrm>
          <a:off x="0" y="188082"/>
          <a:ext cx="8401080" cy="15470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2017" tIns="374904" rIns="65201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составление  плана по разработке и реализации проекта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 ознакомление всех участников с основными целями и задачами проекта</a:t>
          </a:r>
          <a:endParaRPr lang="ru-RU" sz="1800" b="1" kern="1200" dirty="0"/>
        </a:p>
      </dsp:txBody>
      <dsp:txXfrm>
        <a:off x="0" y="188082"/>
        <a:ext cx="8401080" cy="1547059"/>
      </dsp:txXfrm>
    </dsp:sp>
    <dsp:sp modelId="{7AC05449-22C5-45DC-9186-9E14023F70A5}">
      <dsp:nvSpPr>
        <dsp:cNvPr id="0" name=""/>
        <dsp:cNvSpPr/>
      </dsp:nvSpPr>
      <dsp:spPr>
        <a:xfrm>
          <a:off x="142877" y="0"/>
          <a:ext cx="5880756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79" tIns="0" rIns="22227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1</a:t>
          </a:r>
          <a:r>
            <a:rPr lang="ru-RU" sz="2800" b="1" kern="1200" dirty="0" smtClean="0">
              <a:solidFill>
                <a:schemeClr val="tx1"/>
              </a:solidFill>
            </a:rPr>
            <a:t>. Подготовительный 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170257" y="27380"/>
        <a:ext cx="5825996" cy="506120"/>
      </dsp:txXfrm>
    </dsp:sp>
    <dsp:sp modelId="{17FD0772-2FB4-483B-8AC6-21E9BC734345}">
      <dsp:nvSpPr>
        <dsp:cNvPr id="0" name=""/>
        <dsp:cNvSpPr/>
      </dsp:nvSpPr>
      <dsp:spPr>
        <a:xfrm>
          <a:off x="0" y="2167942"/>
          <a:ext cx="8401080" cy="165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2017" tIns="374904" rIns="65201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приобретение семян цветов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посадка цветов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уход за насаждениями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реализация выращенной продукции   </a:t>
          </a:r>
          <a:endParaRPr lang="ru-RU" sz="1800" b="1" kern="1200" dirty="0"/>
        </a:p>
      </dsp:txBody>
      <dsp:txXfrm>
        <a:off x="0" y="2167942"/>
        <a:ext cx="8401080" cy="1655750"/>
      </dsp:txXfrm>
    </dsp:sp>
    <dsp:sp modelId="{8444308C-255F-42C0-8477-461C45909BE9}">
      <dsp:nvSpPr>
        <dsp:cNvPr id="0" name=""/>
        <dsp:cNvSpPr/>
      </dsp:nvSpPr>
      <dsp:spPr>
        <a:xfrm>
          <a:off x="285754" y="1986790"/>
          <a:ext cx="5880756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79" tIns="0" rIns="22227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2</a:t>
          </a:r>
          <a:r>
            <a:rPr lang="ru-RU" sz="2800" b="1" kern="1200" dirty="0" smtClean="0">
              <a:solidFill>
                <a:schemeClr val="tx1"/>
              </a:solidFill>
            </a:rPr>
            <a:t>. Технологический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313134" y="2014170"/>
        <a:ext cx="5825996" cy="506120"/>
      </dsp:txXfrm>
    </dsp:sp>
    <dsp:sp modelId="{A30E1203-4B07-4668-8F9E-A09400D8746E}">
      <dsp:nvSpPr>
        <dsp:cNvPr id="0" name=""/>
        <dsp:cNvSpPr/>
      </dsp:nvSpPr>
      <dsp:spPr>
        <a:xfrm>
          <a:off x="0" y="4326378"/>
          <a:ext cx="8401080" cy="1376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2017" tIns="374904" rIns="65201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проведение  анализа эффективности проекта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разработка методических рекомендаций по проекту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отчёт о результатах проекта</a:t>
          </a:r>
          <a:endParaRPr lang="ru-RU" sz="1800" b="1" kern="1200" dirty="0"/>
        </a:p>
      </dsp:txBody>
      <dsp:txXfrm>
        <a:off x="0" y="4326378"/>
        <a:ext cx="8401080" cy="1376550"/>
      </dsp:txXfrm>
    </dsp:sp>
    <dsp:sp modelId="{406CFF3B-F6C1-467E-ADD2-CCB143AEFB1C}">
      <dsp:nvSpPr>
        <dsp:cNvPr id="0" name=""/>
        <dsp:cNvSpPr/>
      </dsp:nvSpPr>
      <dsp:spPr>
        <a:xfrm>
          <a:off x="142877" y="3920051"/>
          <a:ext cx="5977964" cy="6664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79" tIns="0" rIns="22227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 3</a:t>
          </a:r>
          <a:r>
            <a:rPr lang="ru-RU" sz="2800" b="1" kern="1200" dirty="0" smtClean="0">
              <a:solidFill>
                <a:schemeClr val="tx1"/>
              </a:solidFill>
            </a:rPr>
            <a:t>. Контрольно-оценочный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175410" y="3952584"/>
        <a:ext cx="5912898" cy="6013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BC60D-77DD-4B9E-BC1F-C8B55E79D584}">
      <dsp:nvSpPr>
        <dsp:cNvPr id="0" name=""/>
        <dsp:cNvSpPr/>
      </dsp:nvSpPr>
      <dsp:spPr>
        <a:xfrm>
          <a:off x="0" y="345073"/>
          <a:ext cx="800105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9FA465-58EC-468D-A85F-4B4B7D079357}">
      <dsp:nvSpPr>
        <dsp:cNvPr id="0" name=""/>
        <dsp:cNvSpPr/>
      </dsp:nvSpPr>
      <dsp:spPr>
        <a:xfrm>
          <a:off x="350954" y="373180"/>
          <a:ext cx="6864041" cy="307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5" tIns="0" rIns="211695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err="1" smtClean="0">
              <a:solidFill>
                <a:schemeClr val="tx1"/>
              </a:solidFill>
            </a:rPr>
            <a:t>непрорастание</a:t>
          </a:r>
          <a:r>
            <a:rPr lang="ru-RU" sz="2300" b="1" kern="1200" dirty="0" smtClean="0">
              <a:solidFill>
                <a:schemeClr val="tx1"/>
              </a:solidFill>
            </a:rPr>
            <a:t> части семян (5%)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365965" y="388191"/>
        <a:ext cx="6834019" cy="277478"/>
      </dsp:txXfrm>
    </dsp:sp>
    <dsp:sp modelId="{E3A8CFE7-373E-45A4-9213-5CD922CAEEE0}">
      <dsp:nvSpPr>
        <dsp:cNvPr id="0" name=""/>
        <dsp:cNvSpPr/>
      </dsp:nvSpPr>
      <dsp:spPr>
        <a:xfrm>
          <a:off x="0" y="1123088"/>
          <a:ext cx="800105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E7378-CBE0-4539-BD9F-1A34D66446F4}">
      <dsp:nvSpPr>
        <dsp:cNvPr id="0" name=""/>
        <dsp:cNvSpPr/>
      </dsp:nvSpPr>
      <dsp:spPr>
        <a:xfrm>
          <a:off x="357191" y="1071569"/>
          <a:ext cx="6643876" cy="36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5" tIns="0" rIns="211695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гибель рассады (5%)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375185" y="1089563"/>
        <a:ext cx="6607888" cy="332612"/>
      </dsp:txXfrm>
    </dsp:sp>
    <dsp:sp modelId="{3AD7EDA8-6199-4F65-A85F-23B7C32B8104}">
      <dsp:nvSpPr>
        <dsp:cNvPr id="0" name=""/>
        <dsp:cNvSpPr/>
      </dsp:nvSpPr>
      <dsp:spPr>
        <a:xfrm>
          <a:off x="0" y="1776611"/>
          <a:ext cx="800105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FC721-79F4-4D44-9313-E797BDDD15CF}">
      <dsp:nvSpPr>
        <dsp:cNvPr id="0" name=""/>
        <dsp:cNvSpPr/>
      </dsp:nvSpPr>
      <dsp:spPr>
        <a:xfrm>
          <a:off x="400052" y="1826888"/>
          <a:ext cx="6509683" cy="2892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5" tIns="0" rIns="211695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неполная реализация (5%)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414170" y="1841006"/>
        <a:ext cx="6481447" cy="2609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4DF1E-D710-44D7-BAE7-B1055B9D6DAC}">
      <dsp:nvSpPr>
        <dsp:cNvPr id="0" name=""/>
        <dsp:cNvSpPr/>
      </dsp:nvSpPr>
      <dsp:spPr>
        <a:xfrm>
          <a:off x="351424" y="0"/>
          <a:ext cx="4873625" cy="48736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D8D39-EDAD-4824-9230-0141087A2072}">
      <dsp:nvSpPr>
        <dsp:cNvPr id="0" name=""/>
        <dsp:cNvSpPr/>
      </dsp:nvSpPr>
      <dsp:spPr>
        <a:xfrm>
          <a:off x="1414195" y="518348"/>
          <a:ext cx="5817482" cy="12836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/>
            <a:t>Выращивание рассады цветов уже через три   месяца после посева начинает приносить прибыль.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1476859" y="581012"/>
        <a:ext cx="5692154" cy="1158353"/>
      </dsp:txXfrm>
    </dsp:sp>
    <dsp:sp modelId="{DDBDF95C-ADA0-42D1-936E-2E827FC1C89E}">
      <dsp:nvSpPr>
        <dsp:cNvPr id="0" name=""/>
        <dsp:cNvSpPr/>
      </dsp:nvSpPr>
      <dsp:spPr>
        <a:xfrm>
          <a:off x="1316847" y="2221913"/>
          <a:ext cx="6127235" cy="14882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Получение знаний по организации производства, маркетингу, экономике, технологии производства, а также обучение менеджменту.</a:t>
          </a:r>
          <a:endParaRPr lang="ru-RU" sz="1800" b="1" kern="1200" dirty="0"/>
        </a:p>
      </dsp:txBody>
      <dsp:txXfrm>
        <a:off x="1389496" y="2294562"/>
        <a:ext cx="5981937" cy="1342914"/>
      </dsp:txXfrm>
    </dsp:sp>
    <dsp:sp modelId="{6560F558-A105-4D85-A380-C5B6C126C82E}">
      <dsp:nvSpPr>
        <dsp:cNvPr id="0" name=""/>
        <dsp:cNvSpPr/>
      </dsp:nvSpPr>
      <dsp:spPr>
        <a:xfrm>
          <a:off x="1432727" y="3917031"/>
          <a:ext cx="5850428" cy="8186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Развитие творческих способностей</a:t>
          </a:r>
          <a:endParaRPr lang="ru-RU" sz="1800" b="1" kern="1200" dirty="0"/>
        </a:p>
      </dsp:txBody>
      <dsp:txXfrm>
        <a:off x="1472689" y="3956993"/>
        <a:ext cx="5770504" cy="7386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B5236-817C-47F1-90B5-22276917BED4}">
      <dsp:nvSpPr>
        <dsp:cNvPr id="0" name=""/>
        <dsp:cNvSpPr/>
      </dsp:nvSpPr>
      <dsp:spPr>
        <a:xfrm rot="5400000">
          <a:off x="4449727" y="-1601951"/>
          <a:ext cx="1256481" cy="4779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300" kern="120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300" kern="1200"/>
        </a:p>
      </dsp:txBody>
      <dsp:txXfrm rot="-5400000">
        <a:off x="2688336" y="220776"/>
        <a:ext cx="4717928" cy="1133809"/>
      </dsp:txXfrm>
    </dsp:sp>
    <dsp:sp modelId="{E30BA6CD-1A49-4C0F-990E-001675D91101}">
      <dsp:nvSpPr>
        <dsp:cNvPr id="0" name=""/>
        <dsp:cNvSpPr/>
      </dsp:nvSpPr>
      <dsp:spPr>
        <a:xfrm>
          <a:off x="0" y="2379"/>
          <a:ext cx="2688336" cy="15706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/>
        </a:p>
      </dsp:txBody>
      <dsp:txXfrm>
        <a:off x="76670" y="79049"/>
        <a:ext cx="2534996" cy="1417261"/>
      </dsp:txXfrm>
    </dsp:sp>
    <dsp:sp modelId="{9AEA412E-6436-419D-AA44-DCAA7811F0E5}">
      <dsp:nvSpPr>
        <dsp:cNvPr id="0" name=""/>
        <dsp:cNvSpPr/>
      </dsp:nvSpPr>
      <dsp:spPr>
        <a:xfrm rot="5400000">
          <a:off x="4449727" y="47180"/>
          <a:ext cx="1256481" cy="4779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300" kern="120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300" kern="1200"/>
        </a:p>
      </dsp:txBody>
      <dsp:txXfrm rot="-5400000">
        <a:off x="2688336" y="1869907"/>
        <a:ext cx="4717928" cy="1133809"/>
      </dsp:txXfrm>
    </dsp:sp>
    <dsp:sp modelId="{6F35252B-7FB8-4A15-9F2F-C4CD7974A7FE}">
      <dsp:nvSpPr>
        <dsp:cNvPr id="0" name=""/>
        <dsp:cNvSpPr/>
      </dsp:nvSpPr>
      <dsp:spPr>
        <a:xfrm>
          <a:off x="0" y="1651511"/>
          <a:ext cx="2688336" cy="15706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/>
        </a:p>
      </dsp:txBody>
      <dsp:txXfrm>
        <a:off x="76670" y="1728181"/>
        <a:ext cx="2534996" cy="1417261"/>
      </dsp:txXfrm>
    </dsp:sp>
    <dsp:sp modelId="{276BE0EE-F473-4462-B6B8-2FA974B8C824}">
      <dsp:nvSpPr>
        <dsp:cNvPr id="0" name=""/>
        <dsp:cNvSpPr/>
      </dsp:nvSpPr>
      <dsp:spPr>
        <a:xfrm rot="5400000">
          <a:off x="4449727" y="1696312"/>
          <a:ext cx="1256481" cy="4779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300" kern="120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300" kern="1200"/>
        </a:p>
      </dsp:txBody>
      <dsp:txXfrm rot="-5400000">
        <a:off x="2688336" y="3519039"/>
        <a:ext cx="4717928" cy="1133809"/>
      </dsp:txXfrm>
    </dsp:sp>
    <dsp:sp modelId="{443EF489-CEE3-4315-A134-0E0CD4EE8872}">
      <dsp:nvSpPr>
        <dsp:cNvPr id="0" name=""/>
        <dsp:cNvSpPr/>
      </dsp:nvSpPr>
      <dsp:spPr>
        <a:xfrm>
          <a:off x="0" y="3300643"/>
          <a:ext cx="2688336" cy="15706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/>
        </a:p>
      </dsp:txBody>
      <dsp:txXfrm>
        <a:off x="76670" y="3377313"/>
        <a:ext cx="2534996" cy="1417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58246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         </a:t>
            </a:r>
            <a:r>
              <a:rPr lang="ru-RU" sz="2700" dirty="0" smtClean="0"/>
              <a:t>МОУ СОШ с. </a:t>
            </a:r>
            <a:r>
              <a:rPr lang="ru-RU" sz="2700" dirty="0" err="1" smtClean="0"/>
              <a:t>Свищёвки</a:t>
            </a:r>
            <a:r>
              <a:rPr lang="ru-RU" sz="2700" dirty="0" smtClean="0"/>
              <a:t> </a:t>
            </a:r>
            <a:br>
              <a:rPr lang="ru-RU" sz="2700" dirty="0" smtClean="0"/>
            </a:br>
            <a:r>
              <a:rPr lang="ru-RU" sz="2700" dirty="0" smtClean="0"/>
              <a:t>им. П. И. </a:t>
            </a:r>
            <a:r>
              <a:rPr lang="ru-RU" sz="2700" dirty="0" err="1" smtClean="0"/>
              <a:t>Мацыгина</a:t>
            </a:r>
            <a:r>
              <a:rPr lang="ru-RU" sz="2700" dirty="0" smtClean="0"/>
              <a:t> Белинского района</a:t>
            </a:r>
            <a:br>
              <a:rPr lang="ru-RU" sz="27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БИЗНЕС – ПРОЕКТ: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15328" cy="48737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7000" b="1" dirty="0" smtClean="0"/>
              <a:t>   </a:t>
            </a:r>
            <a:r>
              <a:rPr lang="ru-RU" sz="5100" b="1" dirty="0" smtClean="0">
                <a:solidFill>
                  <a:srgbClr val="00B050"/>
                </a:solidFill>
              </a:rPr>
              <a:t>«Выращивание   и</a:t>
            </a:r>
            <a:endParaRPr lang="ru-RU" sz="51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5100" b="1" dirty="0" smtClean="0">
                <a:solidFill>
                  <a:srgbClr val="00B050"/>
                </a:solidFill>
              </a:rPr>
              <a:t>                 реализация  </a:t>
            </a:r>
            <a:endParaRPr lang="ru-RU" sz="51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5100" b="1" dirty="0" smtClean="0">
                <a:solidFill>
                  <a:srgbClr val="00B050"/>
                </a:solidFill>
              </a:rPr>
              <a:t>                     рассады цветов</a:t>
            </a:r>
            <a:r>
              <a:rPr lang="ru-RU" sz="6300" b="1" dirty="0" smtClean="0">
                <a:solidFill>
                  <a:srgbClr val="00B050"/>
                </a:solidFill>
              </a:rPr>
              <a:t>»</a:t>
            </a:r>
            <a:r>
              <a:rPr lang="ru-RU" sz="2000" dirty="0" smtClean="0">
                <a:solidFill>
                  <a:srgbClr val="00B050"/>
                </a:solidFill>
              </a:rPr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sz="6400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5" descr="image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3571876"/>
            <a:ext cx="3810028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29642" cy="428604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Финансовый план. </a:t>
            </a:r>
            <a:r>
              <a:rPr lang="ru-RU" sz="1600" b="1" dirty="0" smtClean="0"/>
              <a:t>Примерный    расчет   стоимости   рассады </a:t>
            </a:r>
            <a:endParaRPr lang="ru-RU" sz="1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5720" y="428604"/>
          <a:ext cx="8858280" cy="6567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514"/>
                <a:gridCol w="1761940"/>
                <a:gridCol w="1396414"/>
                <a:gridCol w="1032478"/>
                <a:gridCol w="1071570"/>
                <a:gridCol w="1500198"/>
                <a:gridCol w="1500166"/>
              </a:tblGrid>
              <a:tr h="64294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культур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Кол-во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семян в</a:t>
                      </a: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пакете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Кол-во пакетов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Кол-во саженцев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Стоимость </a:t>
                      </a:r>
                      <a:endParaRPr lang="ru-RU" sz="16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саженца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Общая 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стоимость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Астры (смесь)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10,00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1 000,00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Петуния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ампельная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25,00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1250,00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махровая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8- 10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40-50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35,00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1 400-1750,00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Циния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10,00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500,00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Бархатцы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10,00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1 000,00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Агератум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125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10,00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1250,00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Виола (смесь)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15,00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1 350,00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Маргаритка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20,00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1 000,00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Настурция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10,00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1 000,00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Хризантема однолетняя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20,00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1 350,00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Циния (свои семена)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40,00(десяток)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2000,00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Бархатцы ( свои семена)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b="1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40,00(десяток)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2000,00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15 100,00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Анализ положения дел</a:t>
            </a:r>
            <a:br>
              <a:rPr lang="ru-RU" sz="2000" b="1" dirty="0" smtClean="0"/>
            </a:br>
            <a:r>
              <a:rPr lang="ru-RU" sz="2000" b="1" dirty="0" smtClean="0"/>
              <a:t> в отрасли в  Белинском районе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20970495"/>
              </p:ext>
            </p:extLst>
          </p:nvPr>
        </p:nvGraphicFramePr>
        <p:xfrm>
          <a:off x="285720" y="857232"/>
          <a:ext cx="8363272" cy="5997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/>
                <a:gridCol w="3545006"/>
                <a:gridCol w="2293627"/>
                <a:gridCol w="1738821"/>
              </a:tblGrid>
              <a:tr h="91217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</a:p>
                    <a:p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п.п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Предполагаемый  конкурент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 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Продукция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Цены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88651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магазин « Оазис»</a:t>
                      </a:r>
                    </a:p>
                    <a:p>
                      <a:r>
                        <a:rPr lang="ru-RU" sz="2000" b="1" dirty="0" smtClean="0"/>
                        <a:t> г.  Белинский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семена,</a:t>
                      </a:r>
                      <a:r>
                        <a:rPr lang="ru-RU" sz="2000" b="1" baseline="0" dirty="0" smtClean="0"/>
                        <a:t> рассада</a:t>
                      </a:r>
                      <a:endParaRPr lang="ru-RU" sz="2000" b="1" dirty="0" smtClean="0"/>
                    </a:p>
                    <a:p>
                      <a:r>
                        <a:rPr lang="ru-RU" sz="2000" b="1" baseline="0" dirty="0" smtClean="0"/>
                        <a:t>цветов и растений 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высокие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891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магазин « У дяди Саши», г. Белинский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 комнатные</a:t>
                      </a:r>
                      <a:r>
                        <a:rPr lang="ru-RU" sz="2000" b="1" baseline="0" dirty="0" smtClean="0"/>
                        <a:t> цветы, букеты.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высокие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5307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3</a:t>
                      </a:r>
                      <a:endParaRPr lang="ru-RU" sz="2000" b="1" dirty="0"/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сетевые магазины</a:t>
                      </a:r>
                      <a:r>
                        <a:rPr lang="ru-RU" sz="2000" b="1" baseline="0" dirty="0" smtClean="0"/>
                        <a:t> «</a:t>
                      </a:r>
                      <a:r>
                        <a:rPr lang="ru-RU" sz="2000" b="1" dirty="0" smtClean="0"/>
                        <a:t>Магнит», « Караван»,</a:t>
                      </a:r>
                      <a:r>
                        <a:rPr lang="ru-RU" sz="2000" b="1" baseline="0" dirty="0" smtClean="0"/>
                        <a:t> </a:t>
                      </a:r>
                    </a:p>
                    <a:p>
                      <a:r>
                        <a:rPr lang="ru-RU" sz="2000" b="1" dirty="0" smtClean="0"/>
                        <a:t>« Пятёрочка» </a:t>
                      </a:r>
                    </a:p>
                    <a:p>
                      <a:r>
                        <a:rPr lang="ru-RU" sz="2000" b="1" dirty="0" smtClean="0"/>
                        <a:t>г. Белинский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семена</a:t>
                      </a:r>
                      <a:r>
                        <a:rPr lang="ru-RU" sz="2000" b="1" baseline="0" dirty="0" smtClean="0"/>
                        <a:t> цветов, </a:t>
                      </a:r>
                    </a:p>
                    <a:p>
                      <a:r>
                        <a:rPr lang="ru-RU" sz="2000" b="1" baseline="0" dirty="0" smtClean="0"/>
                        <a:t>комнатные растения.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891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4</a:t>
                      </a:r>
                      <a:endParaRPr lang="ru-RU" sz="2000" b="1" dirty="0"/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частное население  Белинского района</a:t>
                      </a:r>
                      <a:endParaRPr lang="ru-RU" sz="2000" b="1" dirty="0"/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семена, рассада цветов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высокие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441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Наша продукция(</a:t>
                      </a:r>
                      <a:r>
                        <a:rPr lang="ru-RU" sz="20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рассада цветов)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</a:t>
                      </a:r>
                      <a:r>
                        <a:rPr lang="ru-RU" sz="20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низким</a:t>
                      </a:r>
                      <a:r>
                        <a:rPr lang="ru-RU" sz="20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ценам.</a:t>
                      </a:r>
                      <a:endParaRPr lang="ru-RU" sz="1800" b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endParaRPr lang="ru-RU" sz="2000" b="1" dirty="0"/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Оценка рисков </a:t>
            </a:r>
            <a:r>
              <a:rPr lang="ru-RU" b="1" dirty="0" err="1" smtClean="0">
                <a:solidFill>
                  <a:schemeClr val="tx1"/>
                </a:solidFill>
              </a:rPr>
              <a:t>бизнес-проекта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3643314"/>
            <a:ext cx="7467600" cy="2857520"/>
          </a:xfrm>
        </p:spPr>
        <p:txBody>
          <a:bodyPr>
            <a:normAutofit fontScale="85000" lnSpcReduction="10000"/>
          </a:bodyPr>
          <a:lstStyle/>
          <a:p>
            <a:pPr fontAlgn="base">
              <a:buNone/>
            </a:pPr>
            <a:r>
              <a:rPr lang="ru-RU" b="1" dirty="0" smtClean="0"/>
              <a:t>                             Ожидаемая прибыль:</a:t>
            </a:r>
          </a:p>
          <a:p>
            <a:pPr fontAlgn="base">
              <a:buNone/>
            </a:pPr>
            <a:r>
              <a:rPr lang="ru-RU" b="1" dirty="0" smtClean="0"/>
              <a:t>     1. доход – 15 100,00 руб.</a:t>
            </a:r>
          </a:p>
          <a:p>
            <a:pPr fontAlgn="base">
              <a:buNone/>
            </a:pPr>
            <a:r>
              <a:rPr lang="ru-RU" b="1" dirty="0" smtClean="0"/>
              <a:t>     2. первичные затраты (4 090</a:t>
            </a:r>
            <a:r>
              <a:rPr lang="ru-RU" b="1" dirty="0" smtClean="0"/>
              <a:t>+ 1350</a:t>
            </a:r>
            <a:r>
              <a:rPr lang="ru-RU" b="1" dirty="0" smtClean="0"/>
              <a:t>) = 5 </a:t>
            </a:r>
            <a:r>
              <a:rPr lang="ru-RU" b="1" dirty="0" smtClean="0"/>
              <a:t>440,00 </a:t>
            </a:r>
            <a:r>
              <a:rPr lang="ru-RU" b="1" dirty="0" smtClean="0"/>
              <a:t>руб.</a:t>
            </a:r>
          </a:p>
          <a:p>
            <a:pPr fontAlgn="base">
              <a:buNone/>
            </a:pPr>
            <a:r>
              <a:rPr lang="ru-RU" b="1" dirty="0" smtClean="0"/>
              <a:t>     3. затраты на рекламу –  1%  (151,00)</a:t>
            </a:r>
          </a:p>
          <a:p>
            <a:pPr fontAlgn="base">
              <a:buNone/>
            </a:pPr>
            <a:r>
              <a:rPr lang="ru-RU" b="1" dirty="0" smtClean="0"/>
              <a:t>     4. процент риска – 15% (2 265,00)</a:t>
            </a:r>
          </a:p>
          <a:p>
            <a:pPr fontAlgn="base">
              <a:buNone/>
            </a:pPr>
            <a:r>
              <a:rPr lang="ru-RU" b="1" dirty="0" smtClean="0"/>
              <a:t>     5. налог – 6%  - не облагается</a:t>
            </a:r>
          </a:p>
          <a:p>
            <a:pPr fontAlgn="base">
              <a:buNone/>
            </a:pPr>
            <a:r>
              <a:rPr lang="ru-RU" b="1" dirty="0" smtClean="0"/>
              <a:t>                                                  Итого:7 </a:t>
            </a:r>
            <a:r>
              <a:rPr lang="ru-RU" b="1" dirty="0" smtClean="0"/>
              <a:t>244</a:t>
            </a:r>
            <a:r>
              <a:rPr lang="ru-RU" b="1" dirty="0" smtClean="0"/>
              <a:t>,00 </a:t>
            </a:r>
            <a:r>
              <a:rPr lang="ru-RU" b="1" dirty="0" smtClean="0"/>
              <a:t>руб.</a:t>
            </a:r>
          </a:p>
          <a:p>
            <a:pPr fontAlgn="base">
              <a:buNone/>
            </a:pPr>
            <a:r>
              <a:rPr lang="ru-RU" b="1" dirty="0" smtClean="0"/>
              <a:t> 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85720" y="1000108"/>
          <a:ext cx="8001056" cy="2746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Основные потребители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572000" y="1357298"/>
            <a:ext cx="4071966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отделение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«Почта России»,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ФАП  в с.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Свищёвки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85720" y="1285860"/>
            <a:ext cx="3786214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Жители с.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Свищёвки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ближайших населённых пунктов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28596" y="2928934"/>
            <a:ext cx="3500462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Администрация Белинского района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572000" y="3000372"/>
            <a:ext cx="3714776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Балкашинского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сельсовета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500166" y="4572008"/>
            <a:ext cx="5929354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магазины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«Валентина»  ИП О.П. Горячевой,    «Орион» ИП  О.А.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Антипкиной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с.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Свищёвке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Охрана окружающей среды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66" cy="4873752"/>
          </a:xfrm>
        </p:spPr>
        <p:txBody>
          <a:bodyPr/>
          <a:lstStyle/>
          <a:p>
            <a:pPr fontAlgn="base"/>
            <a:r>
              <a:rPr lang="ru-RU" dirty="0" smtClean="0"/>
              <a:t>Рациональное использование земельного участка для развития предпринимательской деятельности;</a:t>
            </a:r>
          </a:p>
          <a:p>
            <a:pPr fontAlgn="base"/>
            <a:r>
              <a:rPr lang="ru-RU" dirty="0" smtClean="0"/>
              <a:t>Цветы – санитары (защищают нас от дыма, выхлопных газов, пыли, производственных и уличных шумов и т.д.);</a:t>
            </a:r>
          </a:p>
          <a:p>
            <a:pPr fontAlgn="base"/>
            <a:r>
              <a:rPr lang="ru-RU" dirty="0" smtClean="0"/>
              <a:t>Многие обладают </a:t>
            </a:r>
            <a:r>
              <a:rPr lang="ru-RU" dirty="0" err="1" smtClean="0"/>
              <a:t>фитонцидными</a:t>
            </a:r>
            <a:r>
              <a:rPr lang="ru-RU" dirty="0" smtClean="0"/>
              <a:t> свойствами. </a:t>
            </a:r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r>
              <a:rPr lang="ru-RU" dirty="0" smtClean="0"/>
              <a:t> </a:t>
            </a:r>
            <a:r>
              <a:rPr lang="ru-RU" b="1" dirty="0" smtClean="0"/>
              <a:t>В результате реализации </a:t>
            </a:r>
            <a:r>
              <a:rPr lang="ru-RU" dirty="0" smtClean="0"/>
              <a:t>нашего </a:t>
            </a:r>
            <a:r>
              <a:rPr lang="ru-RU" b="1" dirty="0" smtClean="0"/>
              <a:t>проекта</a:t>
            </a:r>
            <a:r>
              <a:rPr lang="ru-RU" dirty="0" smtClean="0"/>
              <a:t> улучшится экологическое </a:t>
            </a:r>
            <a:r>
              <a:rPr lang="ru-RU" dirty="0" smtClean="0"/>
              <a:t>со</a:t>
            </a:r>
            <a:r>
              <a:rPr lang="de-DE" dirty="0" smtClean="0"/>
              <a:t>c</a:t>
            </a:r>
            <a:r>
              <a:rPr lang="ru-RU" dirty="0" err="1" smtClean="0"/>
              <a:t>тояние</a:t>
            </a:r>
            <a:r>
              <a:rPr lang="ru-RU" dirty="0" smtClean="0"/>
              <a:t> </a:t>
            </a:r>
            <a:r>
              <a:rPr lang="ru-RU" dirty="0" smtClean="0"/>
              <a:t>нашего села.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результаты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12996352"/>
              </p:ext>
            </p:extLst>
          </p:nvPr>
        </p:nvGraphicFramePr>
        <p:xfrm>
          <a:off x="457200" y="1600200"/>
          <a:ext cx="7787208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Дима\Pictures\image (2).jpg"/>
          <p:cNvPicPr>
            <a:picLocks noChangeAspect="1" noChangeArrowheads="1"/>
          </p:cNvPicPr>
          <p:nvPr/>
        </p:nvPicPr>
        <p:blipFill>
          <a:blip r:embed="rId7" cstate="print"/>
          <a:srcRect t="8368"/>
          <a:stretch>
            <a:fillRect/>
          </a:stretch>
        </p:blipFill>
        <p:spPr bwMode="auto">
          <a:xfrm>
            <a:off x="5292080" y="188640"/>
            <a:ext cx="3240360" cy="2090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0170316_1319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40502" y="1916896"/>
            <a:ext cx="2762270" cy="2071702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086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 </a:t>
            </a:r>
            <a:r>
              <a:rPr lang="ru-RU" dirty="0" smtClean="0">
                <a:solidFill>
                  <a:srgbClr val="FF0000"/>
                </a:solidFill>
              </a:rPr>
              <a:t>состав рабочей группы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обучающиеся 8 класса МОУ СОШ с.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Свищёвки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им. П. И.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Мацыгина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Белинского района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4357694"/>
            <a:ext cx="30003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Воронина Наталья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5429264"/>
            <a:ext cx="3286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Горшкова Кристина</a:t>
            </a:r>
          </a:p>
          <a:p>
            <a:pPr algn="ctr"/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веб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-дизайнер </a:t>
            </a:r>
          </a:p>
          <a:p>
            <a:pPr algn="ctr"/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3372" y="5500702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Лотанова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Кристина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юрист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7686" y="4424755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Горячева Алёна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социолог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Пользователь\Desktop\20170317_1326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78300" y="1938337"/>
            <a:ext cx="2679700" cy="200977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57158" y="4418083"/>
            <a:ext cx="3643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575F6D">
                  <a:lumMod val="50000"/>
                </a:srgbClr>
              </a:solidFill>
            </a:endParaRPr>
          </a:p>
          <a:p>
            <a:r>
              <a:rPr lang="ru-RU" sz="2000" b="1" dirty="0" smtClean="0">
                <a:solidFill>
                  <a:srgbClr val="575F6D">
                    <a:lumMod val="50000"/>
                  </a:srgbClr>
                </a:solidFill>
              </a:rPr>
              <a:t>специалист по рекламе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Консультанты- наставники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00034" y="1643050"/>
          <a:ext cx="7496204" cy="3829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961"/>
                <a:gridCol w="6449243"/>
              </a:tblGrid>
              <a:tr h="927038"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1. 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Л.С. </a:t>
                      </a:r>
                      <a:r>
                        <a:rPr kumimoji="0" lang="ru-RU" sz="2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Гугина</a:t>
                      </a: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учитель биологии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27038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        2.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Е.В. Парфёнов, учитель технологии</a:t>
                      </a:r>
                      <a:endParaRPr lang="ru-RU" sz="2000" b="1" dirty="0"/>
                    </a:p>
                  </a:txBody>
                  <a:tcPr/>
                </a:tc>
              </a:tr>
              <a:tr h="1047951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        3.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 Н.С. </a:t>
                      </a:r>
                      <a:r>
                        <a:rPr lang="ru-RU" sz="2000" b="1" dirty="0" err="1" smtClean="0"/>
                        <a:t>Жаткина</a:t>
                      </a:r>
                      <a:r>
                        <a:rPr lang="ru-RU" sz="2000" b="1" baseline="0" dirty="0" smtClean="0"/>
                        <a:t>, классный руководитель</a:t>
                      </a:r>
                      <a:endParaRPr lang="ru-RU" sz="2000" b="1" dirty="0"/>
                    </a:p>
                  </a:txBody>
                  <a:tcPr/>
                </a:tc>
              </a:tr>
              <a:tr h="927038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       4.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  родители</a:t>
                      </a:r>
                      <a:r>
                        <a:rPr lang="ru-RU" sz="2000" b="1" baseline="0" dirty="0" smtClean="0"/>
                        <a:t>  учащихся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9538283"/>
              </p:ext>
            </p:extLst>
          </p:nvPr>
        </p:nvGraphicFramePr>
        <p:xfrm>
          <a:off x="0" y="0"/>
          <a:ext cx="9144000" cy="5299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142844" y="5204666"/>
            <a:ext cx="8858280" cy="1520742"/>
            <a:chOff x="0" y="2777476"/>
            <a:chExt cx="8566025" cy="165298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9081" y="3021604"/>
              <a:ext cx="8496944" cy="140885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Прямоугольник 4"/>
            <p:cNvSpPr/>
            <p:nvPr/>
          </p:nvSpPr>
          <p:spPr>
            <a:xfrm>
              <a:off x="0" y="2777476"/>
              <a:ext cx="8352928" cy="8721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sp>
        <p:nvSpPr>
          <p:cNvPr id="7" name="Стрелка вниз 6"/>
          <p:cNvSpPr/>
          <p:nvPr/>
        </p:nvSpPr>
        <p:spPr>
          <a:xfrm>
            <a:off x="4071934" y="5214950"/>
            <a:ext cx="86409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429264"/>
            <a:ext cx="892971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Проект реализуется</a:t>
            </a: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в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течение 5 месяцев (февраль-июнь) каждого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года </a:t>
            </a:r>
            <a:endParaRPr lang="ru-RU" dirty="0">
              <a:latin typeface="Calibri"/>
              <a:ea typeface="Times New Roman"/>
              <a:cs typeface="Times New Roman"/>
            </a:endParaRPr>
          </a:p>
          <a:p>
            <a:endParaRPr lang="ru-RU" sz="2400" dirty="0" smtClean="0"/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7864" y="561267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7D1E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5815514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1840" y="62373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>
              <a:solidFill>
                <a:srgbClr val="37D1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30" y="2714620"/>
            <a:ext cx="34563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</a:t>
            </a:r>
          </a:p>
          <a:p>
            <a:r>
              <a:rPr lang="ru-RU" sz="2400" b="1" dirty="0" smtClean="0"/>
              <a:t>    </a:t>
            </a:r>
            <a:r>
              <a:rPr lang="ru-RU" sz="2800" b="1" dirty="0" smtClean="0">
                <a:solidFill>
                  <a:srgbClr val="002060"/>
                </a:solidFill>
              </a:rPr>
              <a:t>Задачи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   </a:t>
            </a:r>
            <a:r>
              <a:rPr lang="ru-RU" b="1" dirty="0" smtClean="0">
                <a:solidFill>
                  <a:srgbClr val="C00000"/>
                </a:solidFill>
              </a:rPr>
              <a:t>Этапы реализации  проекта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357158" y="642918"/>
          <a:ext cx="840108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ru-RU" sz="2400" b="1" dirty="0">
                <a:solidFill>
                  <a:srgbClr val="002060"/>
                </a:solidFill>
              </a:rPr>
              <a:t>Описание решения </a:t>
            </a:r>
            <a:r>
              <a:rPr lang="ru-RU" sz="2400" b="1" dirty="0" smtClean="0">
                <a:solidFill>
                  <a:srgbClr val="002060"/>
                </a:solidFill>
              </a:rPr>
              <a:t>проблемы</a:t>
            </a:r>
            <a:r>
              <a:rPr lang="ru-RU" sz="1400" dirty="0"/>
              <a:t/>
            </a:r>
            <a:br>
              <a:rPr lang="ru-RU" sz="1400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785794"/>
            <a:ext cx="8786874" cy="578647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lnSpc>
                <a:spcPct val="120000"/>
              </a:lnSpc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Выращивание цветов сегодня стало </a:t>
            </a:r>
            <a:endParaRPr lang="de-DE" sz="29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довольно актуальным </a:t>
            </a: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и рентабельным </a:t>
            </a:r>
            <a:endParaRPr lang="de-DE" sz="29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бизнесом</a:t>
            </a: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. Цветы </a:t>
            </a: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широко </a:t>
            </a: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используются в </a:t>
            </a:r>
            <a:endParaRPr lang="de-DE" sz="29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повседневной </a:t>
            </a: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жизни </a:t>
            </a: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каждого </a:t>
            </a: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человека: для создания свадебных букетов </a:t>
            </a: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украшений банкетных залов к праздникам</a:t>
            </a:r>
            <a:r>
              <a:rPr lang="ru-RU" sz="2900" b="1" i="1" dirty="0" smtClean="0"/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    Цветочные клумбы занимают почетное место у фасада домов, учреждений, </a:t>
            </a: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  офисов</a:t>
            </a: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,  магазинов и др. зданий. Красивые цветы радуют глаз и улучшают </a:t>
            </a: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настроение </a:t>
            </a: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, дарят эстетическое наслаждение, укрепляют здоровье, </a:t>
            </a: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благоприятно </a:t>
            </a: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воздействуя на нервную систему. 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600" b="1" u="sng" dirty="0" smtClean="0">
                <a:latin typeface="Times New Roman" pitchFamily="18" charset="0"/>
                <a:cs typeface="Times New Roman" pitchFamily="18" charset="0"/>
              </a:rPr>
              <a:t>Идея проекта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вырастить здоровые и крепкие растения с последующей реализацией их населению и различным учреждениям</a:t>
            </a:r>
            <a:r>
              <a:rPr lang="ru-RU" sz="29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i="1" dirty="0" smtClean="0">
                <a:latin typeface="Times New Roman" pitchFamily="18" charset="0"/>
                <a:cs typeface="Times New Roman" pitchFamily="18" charset="0"/>
              </a:rPr>
              <a:t>с целью получения прибыли </a:t>
            </a:r>
            <a:endParaRPr lang="ru-RU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https://9dach.ru/wp-content/uploads/sozdayte-ugolok-kotorym-vam-zahochetsya-lyubovatsya-vech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144" y="-99392"/>
            <a:ext cx="3143271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pPr algn="ctr"/>
            <a:r>
              <a:rPr lang="ru-RU" b="1" dirty="0" smtClean="0"/>
              <a:t>План маркетинга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428736"/>
            <a:ext cx="8715436" cy="5045216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объявление о продаже рассады на сайте школы;</a:t>
            </a:r>
          </a:p>
          <a:p>
            <a:pPr fontAlgn="base"/>
            <a:r>
              <a:rPr lang="ru-RU" dirty="0" smtClean="0"/>
              <a:t>сообщение  родственникам и знакомым;</a:t>
            </a:r>
          </a:p>
          <a:p>
            <a:pPr fontAlgn="base"/>
            <a:r>
              <a:rPr lang="ru-RU" dirty="0" smtClean="0"/>
              <a:t>Реклама (буклеты , визитки):</a:t>
            </a:r>
            <a:endParaRPr lang="ru-RU" sz="2000" dirty="0" smtClean="0"/>
          </a:p>
          <a:p>
            <a:pPr fontAlgn="base">
              <a:buNone/>
            </a:pPr>
            <a:r>
              <a:rPr lang="ru-RU" sz="2000" b="1" i="1" dirty="0" smtClean="0"/>
              <a:t>     Только у нас и только для Вас! </a:t>
            </a:r>
          </a:p>
          <a:p>
            <a:pPr fontAlgn="base">
              <a:buNone/>
            </a:pPr>
            <a:r>
              <a:rPr lang="ru-RU" sz="2000" b="1" i="1" dirty="0" smtClean="0"/>
              <a:t>       Хотите красивый участок </a:t>
            </a:r>
          </a:p>
          <a:p>
            <a:pPr fontAlgn="base">
              <a:buNone/>
            </a:pPr>
            <a:r>
              <a:rPr lang="ru-RU" sz="2000" b="1" i="1" dirty="0" smtClean="0"/>
              <a:t>вашего дома – обращайтесь к нам!</a:t>
            </a:r>
          </a:p>
          <a:p>
            <a:pPr fontAlgn="base">
              <a:buNone/>
            </a:pPr>
            <a:r>
              <a:rPr lang="ru-RU" sz="2000" b="1" i="1" dirty="0" smtClean="0"/>
              <a:t>      Вы можете приобрести </a:t>
            </a:r>
          </a:p>
          <a:p>
            <a:pPr fontAlgn="base">
              <a:buNone/>
            </a:pPr>
            <a:r>
              <a:rPr lang="ru-RU" sz="2000" b="1" i="1" dirty="0" smtClean="0"/>
              <a:t>    отличную рассаду цветов </a:t>
            </a:r>
          </a:p>
          <a:p>
            <a:pPr fontAlgn="base">
              <a:buNone/>
            </a:pPr>
            <a:r>
              <a:rPr lang="ru-RU" sz="2000" b="1" i="1" dirty="0" smtClean="0"/>
              <a:t>по низким и доступным ценам!</a:t>
            </a:r>
          </a:p>
          <a:p>
            <a:pPr fontAlgn="base">
              <a:buNone/>
            </a:pPr>
            <a:r>
              <a:rPr lang="ru-RU" sz="2000" b="1" i="1" dirty="0" smtClean="0"/>
              <a:t>  Не раздумывайте ни минуты, покупайте здоровую рассаду,</a:t>
            </a:r>
          </a:p>
          <a:p>
            <a:pPr fontAlgn="base">
              <a:buNone/>
            </a:pPr>
            <a:r>
              <a:rPr lang="ru-RU" sz="2000" b="1" i="1" dirty="0" smtClean="0"/>
              <a:t>выращенную на экологически чистом сырье!</a:t>
            </a:r>
            <a:endParaRPr lang="ru-RU" sz="2000" dirty="0" smtClean="0"/>
          </a:p>
          <a:p>
            <a:endParaRPr lang="ru-RU" sz="2000" dirty="0"/>
          </a:p>
        </p:txBody>
      </p:sp>
      <p:pic>
        <p:nvPicPr>
          <p:cNvPr id="4" name="Содержимое 3" descr="rassada_mix4.gif"/>
          <p:cNvPicPr>
            <a:picLocks noChangeAspect="1"/>
          </p:cNvPicPr>
          <p:nvPr/>
        </p:nvPicPr>
        <p:blipFill>
          <a:blip r:embed="rId2" cstate="print"/>
          <a:srcRect l="33166"/>
          <a:stretch>
            <a:fillRect/>
          </a:stretch>
        </p:blipFill>
        <p:spPr>
          <a:xfrm>
            <a:off x="5286380" y="2643182"/>
            <a:ext cx="3167057" cy="2476758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10001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Производственный план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sz="1800" b="1" dirty="0" smtClean="0"/>
              <a:t>первоначальные затраты на строительство парников и рассадных ящиков 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74885947"/>
              </p:ext>
            </p:extLst>
          </p:nvPr>
        </p:nvGraphicFramePr>
        <p:xfrm>
          <a:off x="214282" y="1071546"/>
          <a:ext cx="8429684" cy="5496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3929090"/>
                <a:gridCol w="2071702"/>
                <a:gridCol w="1785950"/>
              </a:tblGrid>
              <a:tr h="678661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материалов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Кол-во материалов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Стоимость, руб.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8661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Пиломатериалы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1куб</a:t>
                      </a: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=7000,00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8661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парники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0,36 м</a:t>
                      </a:r>
                      <a:r>
                        <a:rPr lang="ru-RU" sz="20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2.520,00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8661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Покупка</a:t>
                      </a: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рассадных ящиков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Times New Roman"/>
                          <a:cs typeface="Times New Roman"/>
                        </a:rPr>
                        <a:t>11шт*30</a:t>
                      </a:r>
                      <a:r>
                        <a:rPr lang="ru-RU" sz="1800" b="1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baseline="0" dirty="0" err="1" smtClean="0">
                          <a:latin typeface="Calibri"/>
                          <a:ea typeface="Times New Roman"/>
                          <a:cs typeface="Times New Roman"/>
                        </a:rPr>
                        <a:t>руб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30,00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8661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2 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Рубероид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рулон 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300-350,00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8661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Парниковая пленка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 м</a:t>
                      </a:r>
                      <a:r>
                        <a:rPr lang="ru-RU" sz="20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*60 руб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540,00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8661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Метизы (</a:t>
                      </a: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саморезы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скобы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</a:t>
                      </a: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степлера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400,00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8661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4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090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00 </a:t>
                      </a: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руб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42860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         Затраты на покупку семян и удобрений</a:t>
            </a:r>
            <a:endParaRPr lang="ru-RU" sz="2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69631895"/>
              </p:ext>
            </p:extLst>
          </p:nvPr>
        </p:nvGraphicFramePr>
        <p:xfrm>
          <a:off x="214282" y="428601"/>
          <a:ext cx="8786875" cy="6478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871"/>
                <a:gridCol w="2269585"/>
                <a:gridCol w="1112231"/>
                <a:gridCol w="2106985"/>
                <a:gridCol w="2575203"/>
              </a:tblGrid>
              <a:tr h="741047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культур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Кол-во </a:t>
                      </a:r>
                      <a:endParaRPr lang="ru-RU" sz="16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пакетов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Средняя стоимость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1ед. (пакета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семян.)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Общая стоимость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797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Астры(смесь)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17,00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85,00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797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Петуния: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797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ампельная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40,00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200,00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797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махровая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39,00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195,00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151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Цинния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17,00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85,00 (использовать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свои семена)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151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Бархатцы простые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11,00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55,00 (использовать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свои семена)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797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Агератум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17,00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85,00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797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Виола (смесь)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23,00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115,00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398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Маргаритка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смесь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15,00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75,00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398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97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Настурция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16,00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80,00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151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Хризантема однолетняя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20,00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151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Органическое удобрение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75,00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225,00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797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350,00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1268</TotalTime>
  <Words>964</Words>
  <Application>Microsoft Office PowerPoint</Application>
  <PresentationFormat>Экран (4:3)</PresentationFormat>
  <Paragraphs>352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         МОУ СОШ с. Свищёвки  им. П. И. Мацыгина Белинского района  БИЗНЕС – ПРОЕКТ:</vt:lpstr>
      <vt:lpstr>   состав рабочей группы обучающиеся 8 класса МОУ СОШ с. Свищёвки  им. П. И. Мацыгина Белинского района</vt:lpstr>
      <vt:lpstr>Консультанты- наставники</vt:lpstr>
      <vt:lpstr>Презентация PowerPoint</vt:lpstr>
      <vt:lpstr>   Этапы реализации  проекта</vt:lpstr>
      <vt:lpstr>Описание решения проблемы </vt:lpstr>
      <vt:lpstr>План маркетинга</vt:lpstr>
      <vt:lpstr>       Производственный план  первоначальные затраты на строительство парников и рассадных ящиков </vt:lpstr>
      <vt:lpstr>         Затраты на покупку семян и удобрений</vt:lpstr>
      <vt:lpstr>Финансовый план. Примерный    расчет   стоимости   рассады </vt:lpstr>
      <vt:lpstr>Анализ положения дел  в отрасли в  Белинском районе  </vt:lpstr>
      <vt:lpstr>Оценка рисков бизнес-проекта</vt:lpstr>
      <vt:lpstr>Основные потребители</vt:lpstr>
      <vt:lpstr>    Охрана окружающей среды </vt:lpstr>
      <vt:lpstr>           результаты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 – ПРОЕКТ</dc:title>
  <dc:creator>Дима</dc:creator>
  <cp:lastModifiedBy>Пользователь</cp:lastModifiedBy>
  <cp:revision>93</cp:revision>
  <dcterms:created xsi:type="dcterms:W3CDTF">2018-03-13T18:25:59Z</dcterms:created>
  <dcterms:modified xsi:type="dcterms:W3CDTF">2019-04-01T10:24:28Z</dcterms:modified>
</cp:coreProperties>
</file>